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23" r:id="rId3"/>
    <p:sldId id="382" r:id="rId4"/>
    <p:sldId id="425" r:id="rId5"/>
    <p:sldId id="426" r:id="rId6"/>
    <p:sldId id="424" r:id="rId7"/>
    <p:sldId id="380" r:id="rId8"/>
    <p:sldId id="379" r:id="rId9"/>
    <p:sldId id="381" r:id="rId10"/>
    <p:sldId id="383" r:id="rId11"/>
    <p:sldId id="429" r:id="rId12"/>
    <p:sldId id="386" r:id="rId13"/>
    <p:sldId id="387" r:id="rId14"/>
    <p:sldId id="388" r:id="rId15"/>
    <p:sldId id="392" r:id="rId16"/>
    <p:sldId id="393" r:id="rId17"/>
    <p:sldId id="389" r:id="rId18"/>
    <p:sldId id="394" r:id="rId19"/>
    <p:sldId id="395" r:id="rId20"/>
    <p:sldId id="396" r:id="rId21"/>
    <p:sldId id="397" r:id="rId22"/>
    <p:sldId id="398" r:id="rId23"/>
    <p:sldId id="390" r:id="rId24"/>
    <p:sldId id="431" r:id="rId25"/>
    <p:sldId id="430" r:id="rId26"/>
    <p:sldId id="399" r:id="rId27"/>
    <p:sldId id="400" r:id="rId28"/>
    <p:sldId id="401" r:id="rId29"/>
    <p:sldId id="404" r:id="rId30"/>
    <p:sldId id="405" r:id="rId31"/>
    <p:sldId id="406" r:id="rId32"/>
    <p:sldId id="407" r:id="rId33"/>
    <p:sldId id="402" r:id="rId34"/>
    <p:sldId id="433" r:id="rId35"/>
    <p:sldId id="411" r:id="rId36"/>
    <p:sldId id="412" r:id="rId37"/>
    <p:sldId id="408" r:id="rId38"/>
    <p:sldId id="413" r:id="rId39"/>
    <p:sldId id="414" r:id="rId40"/>
    <p:sldId id="415" r:id="rId41"/>
    <p:sldId id="416" r:id="rId42"/>
    <p:sldId id="417" r:id="rId43"/>
    <p:sldId id="419" r:id="rId44"/>
    <p:sldId id="409" r:id="rId45"/>
    <p:sldId id="403" r:id="rId46"/>
    <p:sldId id="420" r:id="rId47"/>
    <p:sldId id="432" r:id="rId48"/>
    <p:sldId id="422" r:id="rId49"/>
    <p:sldId id="365" r:id="rId50"/>
    <p:sldId id="366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434" r:id="rId6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8"/>
    <p:restoredTop sz="88702"/>
  </p:normalViewPr>
  <p:slideViewPr>
    <p:cSldViewPr>
      <p:cViewPr varScale="1">
        <p:scale>
          <a:sx n="110" d="100"/>
          <a:sy n="110" d="100"/>
        </p:scale>
        <p:origin x="192" y="4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39FBFED1-D05F-3548-8023-BBEFA35A7E9E}" type="presOf" srcId="{32ACF96F-A35B-45F3-AC6C-430269DB61A4}" destId="{8A7C20D1-F1D6-4CB5-88AE-328865C09A6F}" srcOrd="0" destOrd="0" presId="urn:microsoft.com/office/officeart/2005/8/layout/default"/>
    <dgm:cxn modelId="{3EB84D04-FD16-4F44-B095-75FBE08CB226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1D3695DB-3D63-B64A-ABEC-EBBC7B127F54}" type="presOf" srcId="{4238C1B7-7ECA-422C-97E6-F2A2A098A1E8}" destId="{2513F89F-65E9-46A6-ACC8-9786217FD542}" srcOrd="0" destOrd="0" presId="urn:microsoft.com/office/officeart/2005/8/layout/default"/>
    <dgm:cxn modelId="{7CF86895-D746-EC41-BAD6-3AE69B4C61C7}" type="presOf" srcId="{30E0DE0F-CCF6-426E-BE0C-9C2F37C0E20E}" destId="{FFE6403F-7227-45B8-9F29-6BD61965E685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65FB73D8-016D-0C48-9E2B-4FCBF5EB5EB0}" type="presOf" srcId="{008401FB-AB26-44F9-AF5C-FA86925EE8C6}" destId="{1FFB5270-8001-4B5F-AD4B-A8C078C09236}" srcOrd="0" destOrd="0" presId="urn:microsoft.com/office/officeart/2005/8/layout/default"/>
    <dgm:cxn modelId="{B1F296E8-C942-984F-BB11-2FB9EC1FE61F}" type="presOf" srcId="{F9D4A85D-ABB6-4A50-ABAE-9087898043F2}" destId="{0EBA7B72-1904-4658-BF8B-C8CA3634129B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4F132629-1CD1-6849-95AD-DDB05857A0F3}" type="presParOf" srcId="{02D1FD09-301D-4241-B412-9922F0149E72}" destId="{2513F89F-65E9-46A6-ACC8-9786217FD542}" srcOrd="0" destOrd="0" presId="urn:microsoft.com/office/officeart/2005/8/layout/default"/>
    <dgm:cxn modelId="{0919853A-18FD-4A42-A874-F6F1457DB2A4}" type="presParOf" srcId="{02D1FD09-301D-4241-B412-9922F0149E72}" destId="{70511CEA-6CAE-4A6F-9CCB-E2E40B1277E7}" srcOrd="1" destOrd="0" presId="urn:microsoft.com/office/officeart/2005/8/layout/default"/>
    <dgm:cxn modelId="{60398B65-ACCA-C840-A152-669755C284B5}" type="presParOf" srcId="{02D1FD09-301D-4241-B412-9922F0149E72}" destId="{1FFB5270-8001-4B5F-AD4B-A8C078C09236}" srcOrd="2" destOrd="0" presId="urn:microsoft.com/office/officeart/2005/8/layout/default"/>
    <dgm:cxn modelId="{AE608E4D-202E-9E4A-9947-C0C10AB618F4}" type="presParOf" srcId="{02D1FD09-301D-4241-B412-9922F0149E72}" destId="{2C786457-174B-4C2D-8046-5930735C120A}" srcOrd="3" destOrd="0" presId="urn:microsoft.com/office/officeart/2005/8/layout/default"/>
    <dgm:cxn modelId="{BBC8D914-2214-D640-B1AE-E500440C2D0A}" type="presParOf" srcId="{02D1FD09-301D-4241-B412-9922F0149E72}" destId="{0EBA7B72-1904-4658-BF8B-C8CA3634129B}" srcOrd="4" destOrd="0" presId="urn:microsoft.com/office/officeart/2005/8/layout/default"/>
    <dgm:cxn modelId="{FF8BBAD4-983C-BA42-916C-CBDA3775ED72}" type="presParOf" srcId="{02D1FD09-301D-4241-B412-9922F0149E72}" destId="{E80DE317-3542-4138-9E8F-B02EA1912AAC}" srcOrd="5" destOrd="0" presId="urn:microsoft.com/office/officeart/2005/8/layout/default"/>
    <dgm:cxn modelId="{6058CECE-6F9D-9C41-A39D-841435044FCD}" type="presParOf" srcId="{02D1FD09-301D-4241-B412-9922F0149E72}" destId="{8A7C20D1-F1D6-4CB5-88AE-328865C09A6F}" srcOrd="6" destOrd="0" presId="urn:microsoft.com/office/officeart/2005/8/layout/default"/>
    <dgm:cxn modelId="{A862088C-C7F2-9740-9D56-66578ADDC35D}" type="presParOf" srcId="{02D1FD09-301D-4241-B412-9922F0149E72}" destId="{EBE9050E-7F54-471F-8215-55D5E9C1FD24}" srcOrd="7" destOrd="0" presId="urn:microsoft.com/office/officeart/2005/8/layout/default"/>
    <dgm:cxn modelId="{A968053A-CA68-D042-961D-E112CAB8F6CC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980F11-A7C8-9143-973D-0061C82FDC7F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9EF79D-7D0C-824C-BFAA-306230BCFDDF}">
      <dgm:prSet phldrT="[Text]"/>
      <dgm:spPr/>
      <dgm:t>
        <a:bodyPr/>
        <a:lstStyle/>
        <a:p>
          <a:r>
            <a:rPr lang="en-US" dirty="0" smtClean="0"/>
            <a:t>IPA</a:t>
          </a:r>
          <a:endParaRPr lang="en-US" dirty="0"/>
        </a:p>
      </dgm:t>
    </dgm:pt>
    <dgm:pt modelId="{1FAE8A80-810E-5D46-9A20-A7295538BF22}" type="parTrans" cxnId="{469185AF-335A-D346-8C38-1F025F86CF1E}">
      <dgm:prSet/>
      <dgm:spPr/>
      <dgm:t>
        <a:bodyPr/>
        <a:lstStyle/>
        <a:p>
          <a:endParaRPr lang="en-US"/>
        </a:p>
      </dgm:t>
    </dgm:pt>
    <dgm:pt modelId="{6FB03201-E029-3B47-8665-300CE9DB77B1}" type="sibTrans" cxnId="{469185AF-335A-D346-8C38-1F025F86CF1E}">
      <dgm:prSet/>
      <dgm:spPr/>
      <dgm:t>
        <a:bodyPr/>
        <a:lstStyle/>
        <a:p>
          <a:endParaRPr lang="en-US"/>
        </a:p>
      </dgm:t>
    </dgm:pt>
    <dgm:pt modelId="{F9EE8B45-CBAB-4A4D-9E38-BEF8927BE878}">
      <dgm:prSet phldrT="[Text]"/>
      <dgm:spPr/>
      <dgm:t>
        <a:bodyPr/>
        <a:lstStyle/>
        <a:p>
          <a:r>
            <a:rPr lang="en-US" dirty="0" err="1" smtClean="0"/>
            <a:t>Matematika</a:t>
          </a:r>
          <a:endParaRPr lang="en-US" dirty="0"/>
        </a:p>
      </dgm:t>
    </dgm:pt>
    <dgm:pt modelId="{683FE9C8-5300-2B4F-8FB1-C1ED31662A61}" type="parTrans" cxnId="{F2521597-032C-C744-ADD5-CEDC058AAA9D}">
      <dgm:prSet/>
      <dgm:spPr/>
      <dgm:t>
        <a:bodyPr/>
        <a:lstStyle/>
        <a:p>
          <a:endParaRPr lang="en-US"/>
        </a:p>
      </dgm:t>
    </dgm:pt>
    <dgm:pt modelId="{9A2AF304-8978-F241-B707-1CF4A33D40AF}" type="sibTrans" cxnId="{F2521597-032C-C744-ADD5-CEDC058AAA9D}">
      <dgm:prSet/>
      <dgm:spPr/>
      <dgm:t>
        <a:bodyPr/>
        <a:lstStyle/>
        <a:p>
          <a:endParaRPr lang="en-US"/>
        </a:p>
      </dgm:t>
    </dgm:pt>
    <dgm:pt modelId="{87954BF5-851A-4D49-8E55-0F09FF620B91}">
      <dgm:prSet phldrT="[Text]"/>
      <dgm:spPr/>
      <dgm:t>
        <a:bodyPr/>
        <a:lstStyle/>
        <a:p>
          <a:r>
            <a:rPr lang="en-US" dirty="0" smtClean="0"/>
            <a:t>Bahasa Indonesia</a:t>
          </a:r>
          <a:endParaRPr lang="en-US" dirty="0"/>
        </a:p>
      </dgm:t>
    </dgm:pt>
    <dgm:pt modelId="{9708201B-218C-CD46-9A59-0A825C6453D3}" type="parTrans" cxnId="{76563B28-A9F0-334C-84FA-DC0AC56BF018}">
      <dgm:prSet/>
      <dgm:spPr/>
      <dgm:t>
        <a:bodyPr/>
        <a:lstStyle/>
        <a:p>
          <a:endParaRPr lang="en-US"/>
        </a:p>
      </dgm:t>
    </dgm:pt>
    <dgm:pt modelId="{5DABA3ED-0FD4-6B4C-9558-F8652637DC82}" type="sibTrans" cxnId="{76563B28-A9F0-334C-84FA-DC0AC56BF018}">
      <dgm:prSet/>
      <dgm:spPr/>
      <dgm:t>
        <a:bodyPr/>
        <a:lstStyle/>
        <a:p>
          <a:endParaRPr lang="en-US"/>
        </a:p>
      </dgm:t>
    </dgm:pt>
    <dgm:pt modelId="{3B686E0B-02D4-B043-B9B3-211201BE0DC9}">
      <dgm:prSet phldrT="[Text]"/>
      <dgm:spPr/>
      <dgm:t>
        <a:bodyPr/>
        <a:lstStyle/>
        <a:p>
          <a:r>
            <a:rPr lang="en-US" dirty="0" smtClean="0"/>
            <a:t>IPS</a:t>
          </a:r>
          <a:endParaRPr lang="en-US" dirty="0"/>
        </a:p>
      </dgm:t>
    </dgm:pt>
    <dgm:pt modelId="{5871C28B-8C8A-D543-8F4B-26E5309DE72C}" type="parTrans" cxnId="{053CAA02-132E-4247-B6E1-78006ED34EF3}">
      <dgm:prSet/>
      <dgm:spPr/>
      <dgm:t>
        <a:bodyPr/>
        <a:lstStyle/>
        <a:p>
          <a:endParaRPr lang="en-US"/>
        </a:p>
      </dgm:t>
    </dgm:pt>
    <dgm:pt modelId="{F1118FB7-F440-024E-AF9B-9F3CB932C7C5}" type="sibTrans" cxnId="{053CAA02-132E-4247-B6E1-78006ED34EF3}">
      <dgm:prSet/>
      <dgm:spPr/>
      <dgm:t>
        <a:bodyPr/>
        <a:lstStyle/>
        <a:p>
          <a:endParaRPr lang="en-US"/>
        </a:p>
      </dgm:t>
    </dgm:pt>
    <dgm:pt modelId="{94B8DE14-ACC5-B44C-AD16-CA9BEF66C40D}">
      <dgm:prSet phldrT="[Text]"/>
      <dgm:spPr/>
      <dgm:t>
        <a:bodyPr/>
        <a:lstStyle/>
        <a:p>
          <a:r>
            <a:rPr lang="en-US" dirty="0" err="1" smtClean="0"/>
            <a:t>Matematika</a:t>
          </a:r>
          <a:endParaRPr lang="en-US" dirty="0"/>
        </a:p>
      </dgm:t>
    </dgm:pt>
    <dgm:pt modelId="{FDEC781B-B820-ED4B-8D0C-986EF36178AB}" type="parTrans" cxnId="{85E9F7EE-AE6D-FC4F-88CC-E6D1345C1E8D}">
      <dgm:prSet/>
      <dgm:spPr/>
      <dgm:t>
        <a:bodyPr/>
        <a:lstStyle/>
        <a:p>
          <a:endParaRPr lang="en-US"/>
        </a:p>
      </dgm:t>
    </dgm:pt>
    <dgm:pt modelId="{261555C6-BB48-4041-BA4C-9723DDB9ED91}" type="sibTrans" cxnId="{85E9F7EE-AE6D-FC4F-88CC-E6D1345C1E8D}">
      <dgm:prSet/>
      <dgm:spPr/>
      <dgm:t>
        <a:bodyPr/>
        <a:lstStyle/>
        <a:p>
          <a:endParaRPr lang="en-US"/>
        </a:p>
      </dgm:t>
    </dgm:pt>
    <dgm:pt modelId="{03CFF771-8AE5-EE44-B0F0-60B5FF382D8C}">
      <dgm:prSet phldrT="[Text]"/>
      <dgm:spPr/>
      <dgm:t>
        <a:bodyPr/>
        <a:lstStyle/>
        <a:p>
          <a:r>
            <a:rPr lang="en-US" dirty="0" smtClean="0"/>
            <a:t>Bahasa Indonesia</a:t>
          </a:r>
          <a:endParaRPr lang="en-US" dirty="0"/>
        </a:p>
      </dgm:t>
    </dgm:pt>
    <dgm:pt modelId="{E9C6F1E3-F253-7544-AC50-9CFF126887B4}" type="parTrans" cxnId="{0770DC00-4E8B-E443-96E3-7E2B93106E8D}">
      <dgm:prSet/>
      <dgm:spPr/>
      <dgm:t>
        <a:bodyPr/>
        <a:lstStyle/>
        <a:p>
          <a:endParaRPr lang="en-US"/>
        </a:p>
      </dgm:t>
    </dgm:pt>
    <dgm:pt modelId="{E95F665C-C848-8A4D-91F9-15E4E889CF3E}" type="sibTrans" cxnId="{0770DC00-4E8B-E443-96E3-7E2B93106E8D}">
      <dgm:prSet/>
      <dgm:spPr/>
      <dgm:t>
        <a:bodyPr/>
        <a:lstStyle/>
        <a:p>
          <a:endParaRPr lang="en-US"/>
        </a:p>
      </dgm:t>
    </dgm:pt>
    <dgm:pt modelId="{67F2C65F-B1B6-2742-8839-48F4022CEB96}">
      <dgm:prSet phldrT="[Text]"/>
      <dgm:spPr/>
      <dgm:t>
        <a:bodyPr/>
        <a:lstStyle/>
        <a:p>
          <a:r>
            <a:rPr lang="en-US" dirty="0" err="1" smtClean="0"/>
            <a:t>Kejuruan</a:t>
          </a:r>
          <a:endParaRPr lang="en-US" dirty="0"/>
        </a:p>
      </dgm:t>
    </dgm:pt>
    <dgm:pt modelId="{70155F1A-FF11-F34D-AA73-85643412E78F}" type="parTrans" cxnId="{6B15A261-D254-DC40-B74D-9F4AFC5BF8ED}">
      <dgm:prSet/>
      <dgm:spPr/>
      <dgm:t>
        <a:bodyPr/>
        <a:lstStyle/>
        <a:p>
          <a:endParaRPr lang="en-US"/>
        </a:p>
      </dgm:t>
    </dgm:pt>
    <dgm:pt modelId="{C18850B1-7294-174D-BADF-31229C4E035F}" type="sibTrans" cxnId="{6B15A261-D254-DC40-B74D-9F4AFC5BF8ED}">
      <dgm:prSet/>
      <dgm:spPr/>
      <dgm:t>
        <a:bodyPr/>
        <a:lstStyle/>
        <a:p>
          <a:endParaRPr lang="en-US"/>
        </a:p>
      </dgm:t>
    </dgm:pt>
    <dgm:pt modelId="{660AFD47-F383-6849-8236-A6CE13BE1C8A}">
      <dgm:prSet phldrT="[Text]"/>
      <dgm:spPr/>
      <dgm:t>
        <a:bodyPr/>
        <a:lstStyle/>
        <a:p>
          <a:r>
            <a:rPr lang="en-US" dirty="0" smtClean="0"/>
            <a:t>PAI</a:t>
          </a:r>
          <a:endParaRPr lang="en-US" dirty="0"/>
        </a:p>
      </dgm:t>
    </dgm:pt>
    <dgm:pt modelId="{3D3C8F8C-3F3C-294F-8B81-B36927143960}" type="parTrans" cxnId="{A875A9E4-5E62-C249-9AA1-878D19BB05CD}">
      <dgm:prSet/>
      <dgm:spPr/>
      <dgm:t>
        <a:bodyPr/>
        <a:lstStyle/>
        <a:p>
          <a:endParaRPr lang="en-US"/>
        </a:p>
      </dgm:t>
    </dgm:pt>
    <dgm:pt modelId="{3B5A4F6E-4213-784D-BC1A-B48F4FCE795F}" type="sibTrans" cxnId="{A875A9E4-5E62-C249-9AA1-878D19BB05CD}">
      <dgm:prSet/>
      <dgm:spPr/>
      <dgm:t>
        <a:bodyPr/>
        <a:lstStyle/>
        <a:p>
          <a:endParaRPr lang="en-US"/>
        </a:p>
      </dgm:t>
    </dgm:pt>
    <dgm:pt modelId="{4B9101A5-9675-DD46-98B3-11F805DDF839}">
      <dgm:prSet phldrT="[Text]"/>
      <dgm:spPr/>
      <dgm:t>
        <a:bodyPr/>
        <a:lstStyle/>
        <a:p>
          <a:r>
            <a:rPr lang="en-US" dirty="0" err="1" smtClean="0"/>
            <a:t>Matematika</a:t>
          </a:r>
          <a:endParaRPr lang="en-US" dirty="0"/>
        </a:p>
      </dgm:t>
    </dgm:pt>
    <dgm:pt modelId="{7D505A9B-12E4-C04A-9AAC-D1CF6B7EAF04}" type="parTrans" cxnId="{CB7505D4-EF52-7641-B2D0-196D5B1C1764}">
      <dgm:prSet/>
      <dgm:spPr/>
      <dgm:t>
        <a:bodyPr/>
        <a:lstStyle/>
        <a:p>
          <a:endParaRPr lang="en-US"/>
        </a:p>
      </dgm:t>
    </dgm:pt>
    <dgm:pt modelId="{BC9A3E76-88C5-A640-980C-174F9ABDDD8B}" type="sibTrans" cxnId="{CB7505D4-EF52-7641-B2D0-196D5B1C1764}">
      <dgm:prSet/>
      <dgm:spPr/>
      <dgm:t>
        <a:bodyPr/>
        <a:lstStyle/>
        <a:p>
          <a:endParaRPr lang="en-US"/>
        </a:p>
      </dgm:t>
    </dgm:pt>
    <dgm:pt modelId="{971E8EAA-254C-8442-AAD4-C898ED566DA4}">
      <dgm:prSet phldrT="[Text]"/>
      <dgm:spPr/>
      <dgm:t>
        <a:bodyPr/>
        <a:lstStyle/>
        <a:p>
          <a:r>
            <a:rPr lang="en-US" dirty="0" smtClean="0"/>
            <a:t>PAI</a:t>
          </a:r>
          <a:endParaRPr lang="en-US" dirty="0"/>
        </a:p>
      </dgm:t>
    </dgm:pt>
    <dgm:pt modelId="{9B1BB243-AEF2-A444-A577-92323641FC60}" type="parTrans" cxnId="{EBC95D1F-0BE4-4542-AF87-A8B9E11486B6}">
      <dgm:prSet/>
      <dgm:spPr/>
      <dgm:t>
        <a:bodyPr/>
        <a:lstStyle/>
        <a:p>
          <a:endParaRPr lang="en-US"/>
        </a:p>
      </dgm:t>
    </dgm:pt>
    <dgm:pt modelId="{815EA702-9309-CC47-8898-9B2E312CEAB9}" type="sibTrans" cxnId="{EBC95D1F-0BE4-4542-AF87-A8B9E11486B6}">
      <dgm:prSet/>
      <dgm:spPr/>
      <dgm:t>
        <a:bodyPr/>
        <a:lstStyle/>
        <a:p>
          <a:endParaRPr lang="en-US"/>
        </a:p>
      </dgm:t>
    </dgm:pt>
    <dgm:pt modelId="{3A831514-A1E1-FD4E-BC36-D97C32EE2A37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Inggris</a:t>
          </a:r>
          <a:endParaRPr lang="en-US" dirty="0"/>
        </a:p>
      </dgm:t>
    </dgm:pt>
    <dgm:pt modelId="{D570526C-93E5-D649-92AF-1C9A1EC83C7C}" type="parTrans" cxnId="{18B6FA5E-78B0-1E40-9D14-D57CDF40971B}">
      <dgm:prSet/>
      <dgm:spPr/>
      <dgm:t>
        <a:bodyPr/>
        <a:lstStyle/>
        <a:p>
          <a:endParaRPr lang="en-US"/>
        </a:p>
      </dgm:t>
    </dgm:pt>
    <dgm:pt modelId="{69C5FCE9-BCB0-1C44-9EF7-68C7DC9943F8}" type="sibTrans" cxnId="{18B6FA5E-78B0-1E40-9D14-D57CDF40971B}">
      <dgm:prSet/>
      <dgm:spPr/>
      <dgm:t>
        <a:bodyPr/>
        <a:lstStyle/>
        <a:p>
          <a:endParaRPr lang="en-US"/>
        </a:p>
      </dgm:t>
    </dgm:pt>
    <dgm:pt modelId="{D44CAA95-7071-0F49-9537-3F35D108E459}">
      <dgm:prSet phldrT="[Text]"/>
      <dgm:spPr/>
      <dgm:t>
        <a:bodyPr/>
        <a:lstStyle/>
        <a:p>
          <a:r>
            <a:rPr lang="en-US" dirty="0" err="1" smtClean="0"/>
            <a:t>Fisika</a:t>
          </a:r>
          <a:endParaRPr lang="en-US" dirty="0"/>
        </a:p>
      </dgm:t>
    </dgm:pt>
    <dgm:pt modelId="{272D393C-9795-4743-AD10-6215EBB71EDB}" type="parTrans" cxnId="{CAA6E55D-E55C-CE47-9021-0B46324986AF}">
      <dgm:prSet/>
      <dgm:spPr/>
      <dgm:t>
        <a:bodyPr/>
        <a:lstStyle/>
        <a:p>
          <a:endParaRPr lang="en-US"/>
        </a:p>
      </dgm:t>
    </dgm:pt>
    <dgm:pt modelId="{09C2AED0-5029-C947-A997-CDC5DDB3D8B0}" type="sibTrans" cxnId="{CAA6E55D-E55C-CE47-9021-0B46324986AF}">
      <dgm:prSet/>
      <dgm:spPr/>
      <dgm:t>
        <a:bodyPr/>
        <a:lstStyle/>
        <a:p>
          <a:endParaRPr lang="en-US"/>
        </a:p>
      </dgm:t>
    </dgm:pt>
    <dgm:pt modelId="{C04A2E72-50EA-6B40-8FF8-8122B35A546D}">
      <dgm:prSet phldrT="[Text]"/>
      <dgm:spPr/>
      <dgm:t>
        <a:bodyPr/>
        <a:lstStyle/>
        <a:p>
          <a:r>
            <a:rPr lang="en-US" dirty="0" smtClean="0"/>
            <a:t>Kimia</a:t>
          </a:r>
          <a:endParaRPr lang="en-US" dirty="0"/>
        </a:p>
      </dgm:t>
    </dgm:pt>
    <dgm:pt modelId="{B79D448B-B75E-E04C-919B-8B2BDE23D96B}" type="parTrans" cxnId="{525C0B0D-5808-9840-AB64-12F9353AC550}">
      <dgm:prSet/>
      <dgm:spPr/>
      <dgm:t>
        <a:bodyPr/>
        <a:lstStyle/>
        <a:p>
          <a:endParaRPr lang="en-US"/>
        </a:p>
      </dgm:t>
    </dgm:pt>
    <dgm:pt modelId="{00ADD008-E1EA-594A-97B2-D7CF98A171E2}" type="sibTrans" cxnId="{525C0B0D-5808-9840-AB64-12F9353AC550}">
      <dgm:prSet/>
      <dgm:spPr/>
      <dgm:t>
        <a:bodyPr/>
        <a:lstStyle/>
        <a:p>
          <a:endParaRPr lang="en-US"/>
        </a:p>
      </dgm:t>
    </dgm:pt>
    <dgm:pt modelId="{5700A212-09DD-B644-83BA-C4DE335F7EFE}">
      <dgm:prSet phldrT="[Text]"/>
      <dgm:spPr/>
      <dgm:t>
        <a:bodyPr/>
        <a:lstStyle/>
        <a:p>
          <a:r>
            <a:rPr lang="en-US" dirty="0" err="1" smtClean="0"/>
            <a:t>Biologi</a:t>
          </a:r>
          <a:endParaRPr lang="en-US" dirty="0"/>
        </a:p>
      </dgm:t>
    </dgm:pt>
    <dgm:pt modelId="{78BEA52D-CDE3-9D4C-9833-39E41D35067F}" type="parTrans" cxnId="{4FEBD21B-6ABE-F348-8663-45EB5D89D237}">
      <dgm:prSet/>
      <dgm:spPr/>
      <dgm:t>
        <a:bodyPr/>
        <a:lstStyle/>
        <a:p>
          <a:endParaRPr lang="en-US"/>
        </a:p>
      </dgm:t>
    </dgm:pt>
    <dgm:pt modelId="{BB72FE0E-ED4D-6947-8BE5-B34A937132C9}" type="sibTrans" cxnId="{4FEBD21B-6ABE-F348-8663-45EB5D89D237}">
      <dgm:prSet/>
      <dgm:spPr/>
      <dgm:t>
        <a:bodyPr/>
        <a:lstStyle/>
        <a:p>
          <a:endParaRPr lang="en-US"/>
        </a:p>
      </dgm:t>
    </dgm:pt>
    <dgm:pt modelId="{DB3639AB-9431-3346-8BA1-3FDCC4AA6E93}">
      <dgm:prSet phldrT="[Text]"/>
      <dgm:spPr/>
      <dgm:t>
        <a:bodyPr/>
        <a:lstStyle/>
        <a:p>
          <a:r>
            <a:rPr lang="en-US" dirty="0" smtClean="0"/>
            <a:t>PAI</a:t>
          </a:r>
          <a:endParaRPr lang="en-US" dirty="0"/>
        </a:p>
      </dgm:t>
    </dgm:pt>
    <dgm:pt modelId="{7E0A3C8D-32EE-5949-853F-24FC7E244892}" type="parTrans" cxnId="{F2A41B27-4565-0A48-9FE9-FED40E0EFCE2}">
      <dgm:prSet/>
      <dgm:spPr/>
      <dgm:t>
        <a:bodyPr/>
        <a:lstStyle/>
        <a:p>
          <a:endParaRPr lang="en-US"/>
        </a:p>
      </dgm:t>
    </dgm:pt>
    <dgm:pt modelId="{725F9762-BAEA-D341-91E7-AB65417BFE98}" type="sibTrans" cxnId="{F2A41B27-4565-0A48-9FE9-FED40E0EFCE2}">
      <dgm:prSet/>
      <dgm:spPr/>
      <dgm:t>
        <a:bodyPr/>
        <a:lstStyle/>
        <a:p>
          <a:endParaRPr lang="en-US"/>
        </a:p>
      </dgm:t>
    </dgm:pt>
    <dgm:pt modelId="{763E87B2-958F-E044-B68A-F1411295218F}">
      <dgm:prSet phldrT="[Text]"/>
      <dgm:spPr/>
      <dgm:t>
        <a:bodyPr/>
        <a:lstStyle/>
        <a:p>
          <a:r>
            <a:rPr lang="en-US" dirty="0" err="1" smtClean="0"/>
            <a:t>Matematika</a:t>
          </a:r>
          <a:endParaRPr lang="en-US" dirty="0"/>
        </a:p>
      </dgm:t>
    </dgm:pt>
    <dgm:pt modelId="{5F4C9DB2-E9CA-5C41-94A7-B107568EA5C1}" type="parTrans" cxnId="{FFC2C315-39F0-0148-B5D3-3E7D00031955}">
      <dgm:prSet/>
      <dgm:spPr/>
      <dgm:t>
        <a:bodyPr/>
        <a:lstStyle/>
        <a:p>
          <a:endParaRPr lang="en-US"/>
        </a:p>
      </dgm:t>
    </dgm:pt>
    <dgm:pt modelId="{640357AE-301D-3149-97D1-8444E766B525}" type="sibTrans" cxnId="{FFC2C315-39F0-0148-B5D3-3E7D00031955}">
      <dgm:prSet/>
      <dgm:spPr/>
      <dgm:t>
        <a:bodyPr/>
        <a:lstStyle/>
        <a:p>
          <a:endParaRPr lang="en-US"/>
        </a:p>
      </dgm:t>
    </dgm:pt>
    <dgm:pt modelId="{C41C8153-B405-5444-BFAB-D1BC157B552B}">
      <dgm:prSet phldrT="[Text]"/>
      <dgm:spPr/>
      <dgm:t>
        <a:bodyPr/>
        <a:lstStyle/>
        <a:p>
          <a:r>
            <a:rPr lang="en-US" dirty="0" smtClean="0"/>
            <a:t>Bahasa Indonesia</a:t>
          </a:r>
          <a:endParaRPr lang="en-US" dirty="0"/>
        </a:p>
      </dgm:t>
    </dgm:pt>
    <dgm:pt modelId="{252AD5AB-49A5-2F41-8638-7CE867F30465}" type="parTrans" cxnId="{E283E739-AA01-BC4C-A730-B33C7841EC3E}">
      <dgm:prSet/>
      <dgm:spPr/>
      <dgm:t>
        <a:bodyPr/>
        <a:lstStyle/>
        <a:p>
          <a:endParaRPr lang="en-US"/>
        </a:p>
      </dgm:t>
    </dgm:pt>
    <dgm:pt modelId="{F5158EA4-FAFB-204E-BA00-E31CEB8F6208}" type="sibTrans" cxnId="{E283E739-AA01-BC4C-A730-B33C7841EC3E}">
      <dgm:prSet/>
      <dgm:spPr/>
      <dgm:t>
        <a:bodyPr/>
        <a:lstStyle/>
        <a:p>
          <a:endParaRPr lang="en-US"/>
        </a:p>
      </dgm:t>
    </dgm:pt>
    <dgm:pt modelId="{FCC129DB-B587-AB42-A14B-CC2CAD04038C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Inggris</a:t>
          </a:r>
          <a:endParaRPr lang="en-US" dirty="0"/>
        </a:p>
      </dgm:t>
    </dgm:pt>
    <dgm:pt modelId="{91E0FB2F-9368-C64E-90DF-2E96AC1EF362}" type="parTrans" cxnId="{A3B2666C-2032-0E43-8D53-544D15233F60}">
      <dgm:prSet/>
      <dgm:spPr/>
      <dgm:t>
        <a:bodyPr/>
        <a:lstStyle/>
        <a:p>
          <a:endParaRPr lang="en-US"/>
        </a:p>
      </dgm:t>
    </dgm:pt>
    <dgm:pt modelId="{C1F76013-E57B-474F-A632-3D6E6C49CACF}" type="sibTrans" cxnId="{A3B2666C-2032-0E43-8D53-544D15233F60}">
      <dgm:prSet/>
      <dgm:spPr/>
      <dgm:t>
        <a:bodyPr/>
        <a:lstStyle/>
        <a:p>
          <a:endParaRPr lang="en-US"/>
        </a:p>
      </dgm:t>
    </dgm:pt>
    <dgm:pt modelId="{EBD20A06-DD0F-3644-B9FF-787E273EBF65}">
      <dgm:prSet phldrT="[Text]"/>
      <dgm:spPr/>
      <dgm:t>
        <a:bodyPr/>
        <a:lstStyle/>
        <a:p>
          <a:r>
            <a:rPr lang="en-US" dirty="0" err="1" smtClean="0"/>
            <a:t>Ekonomi</a:t>
          </a:r>
          <a:endParaRPr lang="en-US" dirty="0"/>
        </a:p>
      </dgm:t>
    </dgm:pt>
    <dgm:pt modelId="{7D74D918-2418-A845-A65D-A6DEA70DC23A}" type="parTrans" cxnId="{13783F8C-9F95-EE46-BD50-12B1599877F1}">
      <dgm:prSet/>
      <dgm:spPr/>
      <dgm:t>
        <a:bodyPr/>
        <a:lstStyle/>
        <a:p>
          <a:endParaRPr lang="en-US"/>
        </a:p>
      </dgm:t>
    </dgm:pt>
    <dgm:pt modelId="{E3D21FF0-E738-B547-AFC8-07300BDFD4F5}" type="sibTrans" cxnId="{13783F8C-9F95-EE46-BD50-12B1599877F1}">
      <dgm:prSet/>
      <dgm:spPr/>
      <dgm:t>
        <a:bodyPr/>
        <a:lstStyle/>
        <a:p>
          <a:endParaRPr lang="en-US"/>
        </a:p>
      </dgm:t>
    </dgm:pt>
    <dgm:pt modelId="{1440C1DE-3904-3F48-AC08-E83CEFC1A3B6}">
      <dgm:prSet phldrT="[Text]"/>
      <dgm:spPr/>
      <dgm:t>
        <a:bodyPr/>
        <a:lstStyle/>
        <a:p>
          <a:r>
            <a:rPr lang="en-US" dirty="0" err="1" smtClean="0"/>
            <a:t>Sosiologi</a:t>
          </a:r>
          <a:endParaRPr lang="en-US" dirty="0"/>
        </a:p>
      </dgm:t>
    </dgm:pt>
    <dgm:pt modelId="{58006E4F-A830-BD43-8F65-99C1D38FA6D9}" type="parTrans" cxnId="{921D0A87-E991-6F44-8A89-EB54DDA63B5A}">
      <dgm:prSet/>
      <dgm:spPr/>
      <dgm:t>
        <a:bodyPr/>
        <a:lstStyle/>
        <a:p>
          <a:endParaRPr lang="en-US"/>
        </a:p>
      </dgm:t>
    </dgm:pt>
    <dgm:pt modelId="{5F3C22F4-D640-7A4B-963D-1B7AC3EEFCCA}" type="sibTrans" cxnId="{921D0A87-E991-6F44-8A89-EB54DDA63B5A}">
      <dgm:prSet/>
      <dgm:spPr/>
      <dgm:t>
        <a:bodyPr/>
        <a:lstStyle/>
        <a:p>
          <a:endParaRPr lang="en-US"/>
        </a:p>
      </dgm:t>
    </dgm:pt>
    <dgm:pt modelId="{E345ED25-B2F3-114D-8BBE-BBA3785378B5}">
      <dgm:prSet phldrT="[Text]"/>
      <dgm:spPr/>
      <dgm:t>
        <a:bodyPr/>
        <a:lstStyle/>
        <a:p>
          <a:r>
            <a:rPr lang="en-US" dirty="0" err="1" smtClean="0"/>
            <a:t>Geografi</a:t>
          </a:r>
          <a:endParaRPr lang="en-US" dirty="0"/>
        </a:p>
      </dgm:t>
    </dgm:pt>
    <dgm:pt modelId="{5A60171B-D4C3-BA4B-976D-3F37233300ED}" type="parTrans" cxnId="{3FEB740F-8F06-8C4E-A9E7-401B5A6E81CE}">
      <dgm:prSet/>
      <dgm:spPr/>
      <dgm:t>
        <a:bodyPr/>
        <a:lstStyle/>
        <a:p>
          <a:endParaRPr lang="en-US"/>
        </a:p>
      </dgm:t>
    </dgm:pt>
    <dgm:pt modelId="{1106502C-E80C-2647-8171-8DA33847B414}" type="sibTrans" cxnId="{3FEB740F-8F06-8C4E-A9E7-401B5A6E81CE}">
      <dgm:prSet/>
      <dgm:spPr/>
      <dgm:t>
        <a:bodyPr/>
        <a:lstStyle/>
        <a:p>
          <a:endParaRPr lang="en-US"/>
        </a:p>
      </dgm:t>
    </dgm:pt>
    <dgm:pt modelId="{76CF52DC-971D-2F42-836E-83F851C5B562}">
      <dgm:prSet phldrT="[Text]"/>
      <dgm:spPr/>
      <dgm:t>
        <a:bodyPr/>
        <a:lstStyle/>
        <a:p>
          <a:r>
            <a:rPr lang="en-US" dirty="0" smtClean="0"/>
            <a:t>Bahasa</a:t>
          </a:r>
          <a:endParaRPr lang="en-US" dirty="0"/>
        </a:p>
      </dgm:t>
    </dgm:pt>
    <dgm:pt modelId="{533EA0A7-039C-B44B-83F9-F69602EFD607}" type="parTrans" cxnId="{FFC3FF21-9EF4-5541-BD01-8F4B8FB8F481}">
      <dgm:prSet/>
      <dgm:spPr/>
      <dgm:t>
        <a:bodyPr/>
        <a:lstStyle/>
        <a:p>
          <a:endParaRPr lang="en-US"/>
        </a:p>
      </dgm:t>
    </dgm:pt>
    <dgm:pt modelId="{04170AFA-73E0-CE45-98A5-B6503B64384C}" type="sibTrans" cxnId="{FFC3FF21-9EF4-5541-BD01-8F4B8FB8F481}">
      <dgm:prSet/>
      <dgm:spPr/>
      <dgm:t>
        <a:bodyPr/>
        <a:lstStyle/>
        <a:p>
          <a:endParaRPr lang="en-US"/>
        </a:p>
      </dgm:t>
    </dgm:pt>
    <dgm:pt modelId="{6C50F39F-4881-2B4E-84F7-BEFDD7FC8C37}">
      <dgm:prSet phldrT="[Text]"/>
      <dgm:spPr/>
      <dgm:t>
        <a:bodyPr/>
        <a:lstStyle/>
        <a:p>
          <a:r>
            <a:rPr lang="en-US" dirty="0" smtClean="0"/>
            <a:t>PAI</a:t>
          </a:r>
          <a:endParaRPr lang="en-US" dirty="0"/>
        </a:p>
      </dgm:t>
    </dgm:pt>
    <dgm:pt modelId="{4CF4B00D-08F6-974D-AE71-6C36CF5AE067}" type="parTrans" cxnId="{018F03D1-D6ED-F541-A84B-391656A54086}">
      <dgm:prSet/>
      <dgm:spPr/>
      <dgm:t>
        <a:bodyPr/>
        <a:lstStyle/>
        <a:p>
          <a:endParaRPr lang="en-US"/>
        </a:p>
      </dgm:t>
    </dgm:pt>
    <dgm:pt modelId="{806D88A3-4CE1-4642-84D7-9C468386B43A}" type="sibTrans" cxnId="{018F03D1-D6ED-F541-A84B-391656A54086}">
      <dgm:prSet/>
      <dgm:spPr/>
      <dgm:t>
        <a:bodyPr/>
        <a:lstStyle/>
        <a:p>
          <a:endParaRPr lang="en-US"/>
        </a:p>
      </dgm:t>
    </dgm:pt>
    <dgm:pt modelId="{9E9F828F-35EC-D448-98B4-E77E89ECD2E3}">
      <dgm:prSet phldrT="[Text]"/>
      <dgm:spPr/>
      <dgm:t>
        <a:bodyPr/>
        <a:lstStyle/>
        <a:p>
          <a:r>
            <a:rPr lang="en-US" dirty="0" err="1" smtClean="0"/>
            <a:t>Matematika</a:t>
          </a:r>
          <a:endParaRPr lang="en-US" dirty="0"/>
        </a:p>
      </dgm:t>
    </dgm:pt>
    <dgm:pt modelId="{87AF253E-367A-DA4C-A9EB-B18AF80B4200}" type="parTrans" cxnId="{D06C40FD-B0CF-E241-86FD-D8EA5CF77642}">
      <dgm:prSet/>
      <dgm:spPr/>
      <dgm:t>
        <a:bodyPr/>
        <a:lstStyle/>
        <a:p>
          <a:endParaRPr lang="en-US"/>
        </a:p>
      </dgm:t>
    </dgm:pt>
    <dgm:pt modelId="{37A3B230-AFBF-874C-93C7-91BA0ABA801D}" type="sibTrans" cxnId="{D06C40FD-B0CF-E241-86FD-D8EA5CF77642}">
      <dgm:prSet/>
      <dgm:spPr/>
      <dgm:t>
        <a:bodyPr/>
        <a:lstStyle/>
        <a:p>
          <a:endParaRPr lang="en-US"/>
        </a:p>
      </dgm:t>
    </dgm:pt>
    <dgm:pt modelId="{2C299BFD-87B4-FD4A-9204-F1278FCC1243}">
      <dgm:prSet phldrT="[Text]"/>
      <dgm:spPr/>
      <dgm:t>
        <a:bodyPr/>
        <a:lstStyle/>
        <a:p>
          <a:r>
            <a:rPr lang="en-US" dirty="0" smtClean="0"/>
            <a:t>Bahasa Indonesia</a:t>
          </a:r>
          <a:endParaRPr lang="en-US" dirty="0"/>
        </a:p>
      </dgm:t>
    </dgm:pt>
    <dgm:pt modelId="{ACF2D6FC-B5A8-F749-9A83-7EA195A7BB2B}" type="parTrans" cxnId="{E8F9FEA0-FF65-9E40-AB92-C1DE622CA9FC}">
      <dgm:prSet/>
      <dgm:spPr/>
      <dgm:t>
        <a:bodyPr/>
        <a:lstStyle/>
        <a:p>
          <a:endParaRPr lang="en-US"/>
        </a:p>
      </dgm:t>
    </dgm:pt>
    <dgm:pt modelId="{5556EDFD-93C3-E047-85E0-4F88F1A2EE6B}" type="sibTrans" cxnId="{E8F9FEA0-FF65-9E40-AB92-C1DE622CA9FC}">
      <dgm:prSet/>
      <dgm:spPr/>
      <dgm:t>
        <a:bodyPr/>
        <a:lstStyle/>
        <a:p>
          <a:endParaRPr lang="en-US"/>
        </a:p>
      </dgm:t>
    </dgm:pt>
    <dgm:pt modelId="{38565498-30D9-3E4D-8ECE-0F6D1ED9C20A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Inggris</a:t>
          </a:r>
          <a:endParaRPr lang="en-US" dirty="0"/>
        </a:p>
      </dgm:t>
    </dgm:pt>
    <dgm:pt modelId="{ED606C8E-CB7A-474B-849F-BCF51911D621}" type="parTrans" cxnId="{2DEB71FE-F217-4D4A-AD9E-C6ED915CD299}">
      <dgm:prSet/>
      <dgm:spPr/>
      <dgm:t>
        <a:bodyPr/>
        <a:lstStyle/>
        <a:p>
          <a:endParaRPr lang="en-US"/>
        </a:p>
      </dgm:t>
    </dgm:pt>
    <dgm:pt modelId="{4657B0ED-6CF9-5749-B1AA-9076CF27B034}" type="sibTrans" cxnId="{2DEB71FE-F217-4D4A-AD9E-C6ED915CD299}">
      <dgm:prSet/>
      <dgm:spPr/>
      <dgm:t>
        <a:bodyPr/>
        <a:lstStyle/>
        <a:p>
          <a:endParaRPr lang="en-US"/>
        </a:p>
      </dgm:t>
    </dgm:pt>
    <dgm:pt modelId="{51D54493-5CE1-594E-A652-236C23C1FBE1}">
      <dgm:prSet phldrT="[Text]"/>
      <dgm:spPr/>
      <dgm:t>
        <a:bodyPr/>
        <a:lstStyle/>
        <a:p>
          <a:r>
            <a:rPr lang="en-US" dirty="0" smtClean="0"/>
            <a:t>Sastra Indonesia</a:t>
          </a:r>
          <a:endParaRPr lang="en-US" dirty="0"/>
        </a:p>
      </dgm:t>
    </dgm:pt>
    <dgm:pt modelId="{D9296614-EC04-3E44-ACC9-E3154660713B}" type="parTrans" cxnId="{BC98F029-4393-6F42-8E7E-3BD66BCCDDA9}">
      <dgm:prSet/>
      <dgm:spPr/>
      <dgm:t>
        <a:bodyPr/>
        <a:lstStyle/>
        <a:p>
          <a:endParaRPr lang="en-US"/>
        </a:p>
      </dgm:t>
    </dgm:pt>
    <dgm:pt modelId="{DC99B6CD-2EA5-2548-A421-6103799E39AF}" type="sibTrans" cxnId="{BC98F029-4393-6F42-8E7E-3BD66BCCDDA9}">
      <dgm:prSet/>
      <dgm:spPr/>
      <dgm:t>
        <a:bodyPr/>
        <a:lstStyle/>
        <a:p>
          <a:endParaRPr lang="en-US"/>
        </a:p>
      </dgm:t>
    </dgm:pt>
    <dgm:pt modelId="{8241B3BB-F073-8740-B87E-5DC5087E3531}">
      <dgm:prSet phldrT="[Text]"/>
      <dgm:spPr/>
      <dgm:t>
        <a:bodyPr/>
        <a:lstStyle/>
        <a:p>
          <a:r>
            <a:rPr lang="en-US" dirty="0" err="1" smtClean="0"/>
            <a:t>Antropologi</a:t>
          </a:r>
          <a:endParaRPr lang="en-US" dirty="0"/>
        </a:p>
      </dgm:t>
    </dgm:pt>
    <dgm:pt modelId="{DD81F6BC-44B8-B34F-9732-2488B49A201F}" type="parTrans" cxnId="{9276B6D0-D6DB-DE42-BF83-4055E181795B}">
      <dgm:prSet/>
      <dgm:spPr/>
      <dgm:t>
        <a:bodyPr/>
        <a:lstStyle/>
        <a:p>
          <a:endParaRPr lang="en-US"/>
        </a:p>
      </dgm:t>
    </dgm:pt>
    <dgm:pt modelId="{2812D628-84B1-8D44-ABF9-82DB4B2B2D4F}" type="sibTrans" cxnId="{9276B6D0-D6DB-DE42-BF83-4055E181795B}">
      <dgm:prSet/>
      <dgm:spPr/>
      <dgm:t>
        <a:bodyPr/>
        <a:lstStyle/>
        <a:p>
          <a:endParaRPr lang="en-US"/>
        </a:p>
      </dgm:t>
    </dgm:pt>
    <dgm:pt modelId="{BB51E4C3-C695-1244-967B-99CB630BFD60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Asing</a:t>
          </a:r>
          <a:endParaRPr lang="en-US" dirty="0"/>
        </a:p>
      </dgm:t>
    </dgm:pt>
    <dgm:pt modelId="{83855879-F915-7B4F-BEB4-A5121A900377}" type="parTrans" cxnId="{94716A6A-ACB3-664B-A5B4-0BCFEDF7E5E2}">
      <dgm:prSet/>
      <dgm:spPr/>
      <dgm:t>
        <a:bodyPr/>
        <a:lstStyle/>
        <a:p>
          <a:endParaRPr lang="en-US"/>
        </a:p>
      </dgm:t>
    </dgm:pt>
    <dgm:pt modelId="{2183BE93-6FD1-D54D-8E9F-B30EA8CDD59B}" type="sibTrans" cxnId="{94716A6A-ACB3-664B-A5B4-0BCFEDF7E5E2}">
      <dgm:prSet/>
      <dgm:spPr/>
      <dgm:t>
        <a:bodyPr/>
        <a:lstStyle/>
        <a:p>
          <a:endParaRPr lang="en-US"/>
        </a:p>
      </dgm:t>
    </dgm:pt>
    <dgm:pt modelId="{86BBD928-F59D-AE48-BFF4-7697CB19FF64}">
      <dgm:prSet phldrT="[Text]"/>
      <dgm:spPr/>
      <dgm:t>
        <a:bodyPr/>
        <a:lstStyle/>
        <a:p>
          <a:r>
            <a:rPr lang="en-US" dirty="0" err="1" smtClean="0"/>
            <a:t>Kegamaan</a:t>
          </a:r>
          <a:endParaRPr lang="en-US" dirty="0"/>
        </a:p>
      </dgm:t>
    </dgm:pt>
    <dgm:pt modelId="{EAFC3904-94C5-FA45-AA1B-DCE6C1F5B884}" type="parTrans" cxnId="{2C16AC00-C5B1-AF4F-ACD6-1E81F5D5193A}">
      <dgm:prSet/>
      <dgm:spPr/>
      <dgm:t>
        <a:bodyPr/>
        <a:lstStyle/>
        <a:p>
          <a:endParaRPr lang="en-US"/>
        </a:p>
      </dgm:t>
    </dgm:pt>
    <dgm:pt modelId="{082CC1AF-3B0A-7C4A-97EB-0F620C418790}" type="sibTrans" cxnId="{2C16AC00-C5B1-AF4F-ACD6-1E81F5D5193A}">
      <dgm:prSet/>
      <dgm:spPr/>
      <dgm:t>
        <a:bodyPr/>
        <a:lstStyle/>
        <a:p>
          <a:endParaRPr lang="en-US"/>
        </a:p>
      </dgm:t>
    </dgm:pt>
    <dgm:pt modelId="{AD032AEE-F85F-A54F-9026-D6125DF784BB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Inggris</a:t>
          </a:r>
          <a:endParaRPr lang="en-US" dirty="0"/>
        </a:p>
      </dgm:t>
    </dgm:pt>
    <dgm:pt modelId="{AF539593-286B-1E49-8C98-3EB737F6D652}" type="parTrans" cxnId="{EEF56EBD-B976-F841-8CA8-DA94EA093C03}">
      <dgm:prSet/>
      <dgm:spPr/>
      <dgm:t>
        <a:bodyPr/>
        <a:lstStyle/>
        <a:p>
          <a:endParaRPr lang="en-US"/>
        </a:p>
      </dgm:t>
    </dgm:pt>
    <dgm:pt modelId="{E6CDED9A-1FA4-754C-AE76-DA83E662B186}" type="sibTrans" cxnId="{EEF56EBD-B976-F841-8CA8-DA94EA093C03}">
      <dgm:prSet/>
      <dgm:spPr/>
      <dgm:t>
        <a:bodyPr/>
        <a:lstStyle/>
        <a:p>
          <a:endParaRPr lang="en-US"/>
        </a:p>
      </dgm:t>
    </dgm:pt>
    <dgm:pt modelId="{CF56C76D-48E0-AB49-8298-EED3F7E2E3F3}">
      <dgm:prSet phldrT="[Text]"/>
      <dgm:spPr/>
      <dgm:t>
        <a:bodyPr/>
        <a:lstStyle/>
        <a:p>
          <a:r>
            <a:rPr lang="en-US" dirty="0" err="1" smtClean="0"/>
            <a:t>Tafsir</a:t>
          </a:r>
          <a:endParaRPr lang="en-US" dirty="0"/>
        </a:p>
      </dgm:t>
    </dgm:pt>
    <dgm:pt modelId="{D82C08DD-631F-D54A-9409-F2EA5314FD3B}" type="parTrans" cxnId="{8C73A6C5-0881-0E4F-BAC6-ED4FCA90B9A1}">
      <dgm:prSet/>
      <dgm:spPr/>
      <dgm:t>
        <a:bodyPr/>
        <a:lstStyle/>
        <a:p>
          <a:endParaRPr lang="en-US"/>
        </a:p>
      </dgm:t>
    </dgm:pt>
    <dgm:pt modelId="{E6405AD4-BD39-7D4C-8EF1-595E95ABC9EC}" type="sibTrans" cxnId="{8C73A6C5-0881-0E4F-BAC6-ED4FCA90B9A1}">
      <dgm:prSet/>
      <dgm:spPr/>
      <dgm:t>
        <a:bodyPr/>
        <a:lstStyle/>
        <a:p>
          <a:endParaRPr lang="en-US"/>
        </a:p>
      </dgm:t>
    </dgm:pt>
    <dgm:pt modelId="{B3906295-5A49-B644-B635-F9C9294D6A81}">
      <dgm:prSet phldrT="[Text]"/>
      <dgm:spPr/>
      <dgm:t>
        <a:bodyPr/>
        <a:lstStyle/>
        <a:p>
          <a:r>
            <a:rPr lang="en-US" dirty="0" smtClean="0"/>
            <a:t>Hadis</a:t>
          </a:r>
          <a:endParaRPr lang="en-US" dirty="0"/>
        </a:p>
      </dgm:t>
    </dgm:pt>
    <dgm:pt modelId="{86E44569-3CC9-3B4C-8C29-30A0CC575FAE}" type="parTrans" cxnId="{E951C286-94BA-2E4D-AD1E-E0CF03A47CF5}">
      <dgm:prSet/>
      <dgm:spPr/>
      <dgm:t>
        <a:bodyPr/>
        <a:lstStyle/>
        <a:p>
          <a:endParaRPr lang="en-US"/>
        </a:p>
      </dgm:t>
    </dgm:pt>
    <dgm:pt modelId="{BC9B7B1D-C7D8-6C4C-A94F-9D2D58511B17}" type="sibTrans" cxnId="{E951C286-94BA-2E4D-AD1E-E0CF03A47CF5}">
      <dgm:prSet/>
      <dgm:spPr/>
      <dgm:t>
        <a:bodyPr/>
        <a:lstStyle/>
        <a:p>
          <a:endParaRPr lang="en-US"/>
        </a:p>
      </dgm:t>
    </dgm:pt>
    <dgm:pt modelId="{2A89F44C-7948-8C47-A801-8BAB99AB1665}">
      <dgm:prSet phldrT="[Text]"/>
      <dgm:spPr/>
      <dgm:t>
        <a:bodyPr/>
        <a:lstStyle/>
        <a:p>
          <a:r>
            <a:rPr lang="en-US" dirty="0" err="1" smtClean="0"/>
            <a:t>Fikih</a:t>
          </a:r>
          <a:endParaRPr lang="en-US" dirty="0"/>
        </a:p>
      </dgm:t>
    </dgm:pt>
    <dgm:pt modelId="{FC35E7F2-65DB-7749-A14C-0038CF95FDF4}" type="parTrans" cxnId="{C035305A-1A72-F445-957E-497D5BDCB124}">
      <dgm:prSet/>
      <dgm:spPr/>
      <dgm:t>
        <a:bodyPr/>
        <a:lstStyle/>
        <a:p>
          <a:endParaRPr lang="en-US"/>
        </a:p>
      </dgm:t>
    </dgm:pt>
    <dgm:pt modelId="{8754529C-45D7-A347-A7B7-2F5548E16683}" type="sibTrans" cxnId="{C035305A-1A72-F445-957E-497D5BDCB124}">
      <dgm:prSet/>
      <dgm:spPr/>
      <dgm:t>
        <a:bodyPr/>
        <a:lstStyle/>
        <a:p>
          <a:endParaRPr lang="en-US"/>
        </a:p>
      </dgm:t>
    </dgm:pt>
    <dgm:pt modelId="{8C33F8E2-BF37-3E45-88EA-45C5BDAB561D}">
      <dgm:prSet phldrT="[Text]"/>
      <dgm:spPr/>
      <dgm:t>
        <a:bodyPr/>
        <a:lstStyle/>
        <a:p>
          <a:r>
            <a:rPr lang="en-US" dirty="0" smtClean="0"/>
            <a:t>Bahasa Indonesia</a:t>
          </a:r>
          <a:endParaRPr lang="en-US" dirty="0"/>
        </a:p>
      </dgm:t>
    </dgm:pt>
    <dgm:pt modelId="{45D27C33-E061-FF46-9438-00F8BD097AC0}" type="parTrans" cxnId="{A0C31FCC-3009-7E47-9F92-946139358F4F}">
      <dgm:prSet/>
      <dgm:spPr/>
      <dgm:t>
        <a:bodyPr/>
        <a:lstStyle/>
        <a:p>
          <a:endParaRPr lang="en-US"/>
        </a:p>
      </dgm:t>
    </dgm:pt>
    <dgm:pt modelId="{1231D1EB-410A-8F49-A356-1B514C45729F}" type="sibTrans" cxnId="{A0C31FCC-3009-7E47-9F92-946139358F4F}">
      <dgm:prSet/>
      <dgm:spPr/>
      <dgm:t>
        <a:bodyPr/>
        <a:lstStyle/>
        <a:p>
          <a:endParaRPr lang="en-US"/>
        </a:p>
      </dgm:t>
    </dgm:pt>
    <dgm:pt modelId="{BEF1AB80-410D-584C-A3E6-50600E732742}">
      <dgm:prSet phldrT="[Text]"/>
      <dgm:spPr/>
      <dgm:t>
        <a:bodyPr/>
        <a:lstStyle/>
        <a:p>
          <a:r>
            <a:rPr lang="en-US" dirty="0" smtClean="0"/>
            <a:t>Bahasa </a:t>
          </a:r>
          <a:r>
            <a:rPr lang="en-US" dirty="0" err="1" smtClean="0"/>
            <a:t>Inggris</a:t>
          </a:r>
          <a:endParaRPr lang="en-US" dirty="0"/>
        </a:p>
      </dgm:t>
    </dgm:pt>
    <dgm:pt modelId="{78FC42DF-C6DD-B848-8EB2-3C193F6809F1}" type="parTrans" cxnId="{FAA8A854-6FDA-9342-92B7-88D2EB873709}">
      <dgm:prSet/>
      <dgm:spPr/>
      <dgm:t>
        <a:bodyPr/>
        <a:lstStyle/>
        <a:p>
          <a:endParaRPr lang="en-US"/>
        </a:p>
      </dgm:t>
    </dgm:pt>
    <dgm:pt modelId="{5FA71B67-A351-2441-9CA0-0606A5A1D64C}" type="sibTrans" cxnId="{FAA8A854-6FDA-9342-92B7-88D2EB873709}">
      <dgm:prSet/>
      <dgm:spPr/>
      <dgm:t>
        <a:bodyPr/>
        <a:lstStyle/>
        <a:p>
          <a:endParaRPr lang="en-US"/>
        </a:p>
      </dgm:t>
    </dgm:pt>
    <dgm:pt modelId="{610C1048-5396-274A-AD9B-33C689A469A0}" type="pres">
      <dgm:prSet presAssocID="{49980F11-A7C8-9143-973D-0061C82FDC7F}" presName="Name0" presStyleCnt="0">
        <dgm:presLayoutVars>
          <dgm:dir/>
          <dgm:animLvl val="lvl"/>
          <dgm:resizeHandles val="exact"/>
        </dgm:presLayoutVars>
      </dgm:prSet>
      <dgm:spPr/>
    </dgm:pt>
    <dgm:pt modelId="{E767A02D-B4C2-9E40-AF5F-9A5F75868A76}" type="pres">
      <dgm:prSet presAssocID="{BA9EF79D-7D0C-824C-BFAA-306230BCFDDF}" presName="composite" presStyleCnt="0"/>
      <dgm:spPr/>
    </dgm:pt>
    <dgm:pt modelId="{CA6CB451-358D-5245-8647-FCF1BD4AB8A7}" type="pres">
      <dgm:prSet presAssocID="{BA9EF79D-7D0C-824C-BFAA-306230BCFDDF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E3645063-4363-5348-A4B1-8EACA6615360}" type="pres">
      <dgm:prSet presAssocID="{BA9EF79D-7D0C-824C-BFAA-306230BCFDDF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73160-15F0-DA46-B957-9170BA477F77}" type="pres">
      <dgm:prSet presAssocID="{6FB03201-E029-3B47-8665-300CE9DB77B1}" presName="space" presStyleCnt="0"/>
      <dgm:spPr/>
    </dgm:pt>
    <dgm:pt modelId="{4DA92F7A-7D96-354F-9085-03942D9402F5}" type="pres">
      <dgm:prSet presAssocID="{3B686E0B-02D4-B043-B9B3-211201BE0DC9}" presName="composite" presStyleCnt="0"/>
      <dgm:spPr/>
    </dgm:pt>
    <dgm:pt modelId="{BCC23061-640C-1142-8729-C8EE516DCAE5}" type="pres">
      <dgm:prSet presAssocID="{3B686E0B-02D4-B043-B9B3-211201BE0DC9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08915-A206-6C40-9E37-AD9DF5A113A0}" type="pres">
      <dgm:prSet presAssocID="{3B686E0B-02D4-B043-B9B3-211201BE0DC9}" presName="desTx" presStyleLbl="alignAccFollowNode1" presStyleIdx="1" presStyleCnt="5">
        <dgm:presLayoutVars>
          <dgm:bulletEnabled val="1"/>
        </dgm:presLayoutVars>
      </dgm:prSet>
      <dgm:spPr/>
    </dgm:pt>
    <dgm:pt modelId="{1BE71DF5-2081-C84E-AA45-CEC1798B58E5}" type="pres">
      <dgm:prSet presAssocID="{F1118FB7-F440-024E-AF9B-9F3CB932C7C5}" presName="space" presStyleCnt="0"/>
      <dgm:spPr/>
    </dgm:pt>
    <dgm:pt modelId="{4DEA74B2-2FF8-EA4B-886A-28282030BD1E}" type="pres">
      <dgm:prSet presAssocID="{76CF52DC-971D-2F42-836E-83F851C5B562}" presName="composite" presStyleCnt="0"/>
      <dgm:spPr/>
    </dgm:pt>
    <dgm:pt modelId="{613222A4-E5D9-8C4C-8661-075B2CBA03D4}" type="pres">
      <dgm:prSet presAssocID="{76CF52DC-971D-2F42-836E-83F851C5B562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17F08-2BF3-894E-A9BD-2979D0685C6C}" type="pres">
      <dgm:prSet presAssocID="{76CF52DC-971D-2F42-836E-83F851C5B562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8C533-A31D-1F4E-9345-E7F35E1067A1}" type="pres">
      <dgm:prSet presAssocID="{04170AFA-73E0-CE45-98A5-B6503B64384C}" presName="space" presStyleCnt="0"/>
      <dgm:spPr/>
    </dgm:pt>
    <dgm:pt modelId="{6B741B53-7021-5041-BE5E-0D39749D2E75}" type="pres">
      <dgm:prSet presAssocID="{86BBD928-F59D-AE48-BFF4-7697CB19FF64}" presName="composite" presStyleCnt="0"/>
      <dgm:spPr/>
    </dgm:pt>
    <dgm:pt modelId="{C54A84D2-F2FA-B445-B603-AE23E112C4CC}" type="pres">
      <dgm:prSet presAssocID="{86BBD928-F59D-AE48-BFF4-7697CB19FF64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A231047E-E3FB-494F-A935-61A0B54AEFA9}" type="pres">
      <dgm:prSet presAssocID="{86BBD928-F59D-AE48-BFF4-7697CB19FF64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4E2EB-8EFC-404C-BCE4-10B670A762A2}" type="pres">
      <dgm:prSet presAssocID="{082CC1AF-3B0A-7C4A-97EB-0F620C418790}" presName="space" presStyleCnt="0"/>
      <dgm:spPr/>
    </dgm:pt>
    <dgm:pt modelId="{C85F0BB4-9115-E342-ADD2-FFE6518A9CD8}" type="pres">
      <dgm:prSet presAssocID="{67F2C65F-B1B6-2742-8839-48F4022CEB96}" presName="composite" presStyleCnt="0"/>
      <dgm:spPr/>
    </dgm:pt>
    <dgm:pt modelId="{1BDC01F2-0D2B-154E-AA4C-A142BD601C16}" type="pres">
      <dgm:prSet presAssocID="{67F2C65F-B1B6-2742-8839-48F4022CEB96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939B8-2FD3-D54F-B33D-150166968CA7}" type="pres">
      <dgm:prSet presAssocID="{67F2C65F-B1B6-2742-8839-48F4022CEB96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75CA23-BC44-0840-B53B-DC269D57F3AD}" type="presOf" srcId="{BEF1AB80-410D-584C-A3E6-50600E732742}" destId="{0CE939B8-2FD3-D54F-B33D-150166968CA7}" srcOrd="0" destOrd="3" presId="urn:microsoft.com/office/officeart/2005/8/layout/hList1"/>
    <dgm:cxn modelId="{F2521597-032C-C744-ADD5-CEDC058AAA9D}" srcId="{BA9EF79D-7D0C-824C-BFAA-306230BCFDDF}" destId="{F9EE8B45-CBAB-4A4D-9E38-BEF8927BE878}" srcOrd="1" destOrd="0" parTransId="{683FE9C8-5300-2B4F-8FB1-C1ED31662A61}" sibTransId="{9A2AF304-8978-F241-B707-1CF4A33D40AF}"/>
    <dgm:cxn modelId="{FFC3FF21-9EF4-5541-BD01-8F4B8FB8F481}" srcId="{49980F11-A7C8-9143-973D-0061C82FDC7F}" destId="{76CF52DC-971D-2F42-836E-83F851C5B562}" srcOrd="2" destOrd="0" parTransId="{533EA0A7-039C-B44B-83F9-F69602EFD607}" sibTransId="{04170AFA-73E0-CE45-98A5-B6503B64384C}"/>
    <dgm:cxn modelId="{018F03D1-D6ED-F541-A84B-391656A54086}" srcId="{76CF52DC-971D-2F42-836E-83F851C5B562}" destId="{6C50F39F-4881-2B4E-84F7-BEFDD7FC8C37}" srcOrd="0" destOrd="0" parTransId="{4CF4B00D-08F6-974D-AE71-6C36CF5AE067}" sibTransId="{806D88A3-4CE1-4642-84D7-9C468386B43A}"/>
    <dgm:cxn modelId="{00A87C4E-2559-274E-AA01-F4E3F7608202}" type="presOf" srcId="{9E9F828F-35EC-D448-98B4-E77E89ECD2E3}" destId="{CFA17F08-2BF3-894E-A9BD-2979D0685C6C}" srcOrd="0" destOrd="1" presId="urn:microsoft.com/office/officeart/2005/8/layout/hList1"/>
    <dgm:cxn modelId="{F5071546-FB28-8A4E-96AC-DB2FB08B5485}" type="presOf" srcId="{2A89F44C-7948-8C47-A801-8BAB99AB1665}" destId="{A231047E-E3FB-494F-A935-61A0B54AEFA9}" srcOrd="0" destOrd="5" presId="urn:microsoft.com/office/officeart/2005/8/layout/hList1"/>
    <dgm:cxn modelId="{B178EFE7-4296-D04E-B926-42DB749D9EAF}" type="presOf" srcId="{5700A212-09DD-B644-83BA-C4DE335F7EFE}" destId="{E3645063-4363-5348-A4B1-8EACA6615360}" srcOrd="0" destOrd="6" presId="urn:microsoft.com/office/officeart/2005/8/layout/hList1"/>
    <dgm:cxn modelId="{469185AF-335A-D346-8C38-1F025F86CF1E}" srcId="{49980F11-A7C8-9143-973D-0061C82FDC7F}" destId="{BA9EF79D-7D0C-824C-BFAA-306230BCFDDF}" srcOrd="0" destOrd="0" parTransId="{1FAE8A80-810E-5D46-9A20-A7295538BF22}" sibTransId="{6FB03201-E029-3B47-8665-300CE9DB77B1}"/>
    <dgm:cxn modelId="{85E9F7EE-AE6D-FC4F-88CC-E6D1345C1E8D}" srcId="{86BBD928-F59D-AE48-BFF4-7697CB19FF64}" destId="{94B8DE14-ACC5-B44C-AD16-CA9BEF66C40D}" srcOrd="0" destOrd="0" parTransId="{FDEC781B-B820-ED4B-8D0C-986EF36178AB}" sibTransId="{261555C6-BB48-4041-BA4C-9723DDB9ED91}"/>
    <dgm:cxn modelId="{EBC95D1F-0BE4-4542-AF87-A8B9E11486B6}" srcId="{BA9EF79D-7D0C-824C-BFAA-306230BCFDDF}" destId="{971E8EAA-254C-8442-AAD4-C898ED566DA4}" srcOrd="0" destOrd="0" parTransId="{9B1BB243-AEF2-A444-A577-92323641FC60}" sibTransId="{815EA702-9309-CC47-8898-9B2E312CEAB9}"/>
    <dgm:cxn modelId="{DCA2F8AA-97C0-2F40-9CA2-91DDFC958C53}" type="presOf" srcId="{4B9101A5-9675-DD46-98B3-11F805DDF839}" destId="{0CE939B8-2FD3-D54F-B33D-150166968CA7}" srcOrd="0" destOrd="1" presId="urn:microsoft.com/office/officeart/2005/8/layout/hList1"/>
    <dgm:cxn modelId="{9DA9F231-98C0-B145-BB38-B0290574042E}" type="presOf" srcId="{D44CAA95-7071-0F49-9537-3F35D108E459}" destId="{E3645063-4363-5348-A4B1-8EACA6615360}" srcOrd="0" destOrd="4" presId="urn:microsoft.com/office/officeart/2005/8/layout/hList1"/>
    <dgm:cxn modelId="{13783F8C-9F95-EE46-BD50-12B1599877F1}" srcId="{3B686E0B-02D4-B043-B9B3-211201BE0DC9}" destId="{EBD20A06-DD0F-3644-B9FF-787E273EBF65}" srcOrd="4" destOrd="0" parTransId="{7D74D918-2418-A845-A65D-A6DEA70DC23A}" sibTransId="{E3D21FF0-E738-B547-AFC8-07300BDFD4F5}"/>
    <dgm:cxn modelId="{F2A41B27-4565-0A48-9FE9-FED40E0EFCE2}" srcId="{3B686E0B-02D4-B043-B9B3-211201BE0DC9}" destId="{DB3639AB-9431-3346-8BA1-3FDCC4AA6E93}" srcOrd="0" destOrd="0" parTransId="{7E0A3C8D-32EE-5949-853F-24FC7E244892}" sibTransId="{725F9762-BAEA-D341-91E7-AB65417BFE98}"/>
    <dgm:cxn modelId="{FAA8A854-6FDA-9342-92B7-88D2EB873709}" srcId="{67F2C65F-B1B6-2742-8839-48F4022CEB96}" destId="{BEF1AB80-410D-584C-A3E6-50600E732742}" srcOrd="3" destOrd="0" parTransId="{78FC42DF-C6DD-B848-8EB2-3C193F6809F1}" sibTransId="{5FA71B67-A351-2441-9CA0-0606A5A1D64C}"/>
    <dgm:cxn modelId="{984961E6-CD6A-5D41-A670-FCF071ADA160}" type="presOf" srcId="{86BBD928-F59D-AE48-BFF4-7697CB19FF64}" destId="{C54A84D2-F2FA-B445-B603-AE23E112C4CC}" srcOrd="0" destOrd="0" presId="urn:microsoft.com/office/officeart/2005/8/layout/hList1"/>
    <dgm:cxn modelId="{4099CB5D-C919-444E-80E9-A2D5C14CD0EB}" type="presOf" srcId="{3A831514-A1E1-FD4E-BC36-D97C32EE2A37}" destId="{E3645063-4363-5348-A4B1-8EACA6615360}" srcOrd="0" destOrd="3" presId="urn:microsoft.com/office/officeart/2005/8/layout/hList1"/>
    <dgm:cxn modelId="{16B54B53-5D72-1947-A77B-8C96D4636BC5}" type="presOf" srcId="{1440C1DE-3904-3F48-AC08-E83CEFC1A3B6}" destId="{98E08915-A206-6C40-9E37-AD9DF5A113A0}" srcOrd="0" destOrd="5" presId="urn:microsoft.com/office/officeart/2005/8/layout/hList1"/>
    <dgm:cxn modelId="{F4899C0C-1A24-AA4D-8BAA-D4E742A1C3EC}" type="presOf" srcId="{FCC129DB-B587-AB42-A14B-CC2CAD04038C}" destId="{98E08915-A206-6C40-9E37-AD9DF5A113A0}" srcOrd="0" destOrd="3" presId="urn:microsoft.com/office/officeart/2005/8/layout/hList1"/>
    <dgm:cxn modelId="{9BF80283-1851-844B-9540-614307171E69}" type="presOf" srcId="{EBD20A06-DD0F-3644-B9FF-787E273EBF65}" destId="{98E08915-A206-6C40-9E37-AD9DF5A113A0}" srcOrd="0" destOrd="4" presId="urn:microsoft.com/office/officeart/2005/8/layout/hList1"/>
    <dgm:cxn modelId="{199FEAC8-14BA-1949-979A-36F80E236942}" type="presOf" srcId="{51D54493-5CE1-594E-A652-236C23C1FBE1}" destId="{CFA17F08-2BF3-894E-A9BD-2979D0685C6C}" srcOrd="0" destOrd="4" presId="urn:microsoft.com/office/officeart/2005/8/layout/hList1"/>
    <dgm:cxn modelId="{CB7505D4-EF52-7641-B2D0-196D5B1C1764}" srcId="{67F2C65F-B1B6-2742-8839-48F4022CEB96}" destId="{4B9101A5-9675-DD46-98B3-11F805DDF839}" srcOrd="1" destOrd="0" parTransId="{7D505A9B-12E4-C04A-9AAC-D1CF6B7EAF04}" sibTransId="{BC9A3E76-88C5-A640-980C-174F9ABDDD8B}"/>
    <dgm:cxn modelId="{9E06C431-9A9D-FC4C-BDC0-7FBE95CB3BB5}" type="presOf" srcId="{38565498-30D9-3E4D-8ECE-0F6D1ED9C20A}" destId="{CFA17F08-2BF3-894E-A9BD-2979D0685C6C}" srcOrd="0" destOrd="3" presId="urn:microsoft.com/office/officeart/2005/8/layout/hList1"/>
    <dgm:cxn modelId="{2C16AC00-C5B1-AF4F-ACD6-1E81F5D5193A}" srcId="{49980F11-A7C8-9143-973D-0061C82FDC7F}" destId="{86BBD928-F59D-AE48-BFF4-7697CB19FF64}" srcOrd="3" destOrd="0" parTransId="{EAFC3904-94C5-FA45-AA1B-DCE6C1F5B884}" sibTransId="{082CC1AF-3B0A-7C4A-97EB-0F620C418790}"/>
    <dgm:cxn modelId="{921D0A87-E991-6F44-8A89-EB54DDA63B5A}" srcId="{3B686E0B-02D4-B043-B9B3-211201BE0DC9}" destId="{1440C1DE-3904-3F48-AC08-E83CEFC1A3B6}" srcOrd="5" destOrd="0" parTransId="{58006E4F-A830-BD43-8F65-99C1D38FA6D9}" sibTransId="{5F3C22F4-D640-7A4B-963D-1B7AC3EEFCCA}"/>
    <dgm:cxn modelId="{246B0BEB-62DC-AD4F-AD0B-BE72B866001B}" type="presOf" srcId="{AD032AEE-F85F-A54F-9026-D6125DF784BB}" destId="{A231047E-E3FB-494F-A935-61A0B54AEFA9}" srcOrd="0" destOrd="2" presId="urn:microsoft.com/office/officeart/2005/8/layout/hList1"/>
    <dgm:cxn modelId="{18B6FA5E-78B0-1E40-9D14-D57CDF40971B}" srcId="{BA9EF79D-7D0C-824C-BFAA-306230BCFDDF}" destId="{3A831514-A1E1-FD4E-BC36-D97C32EE2A37}" srcOrd="3" destOrd="0" parTransId="{D570526C-93E5-D649-92AF-1C9A1EC83C7C}" sibTransId="{69C5FCE9-BCB0-1C44-9EF7-68C7DC9943F8}"/>
    <dgm:cxn modelId="{DE0F6C28-A3AE-374A-ABD7-14ED69D7B323}" type="presOf" srcId="{76CF52DC-971D-2F42-836E-83F851C5B562}" destId="{613222A4-E5D9-8C4C-8661-075B2CBA03D4}" srcOrd="0" destOrd="0" presId="urn:microsoft.com/office/officeart/2005/8/layout/hList1"/>
    <dgm:cxn modelId="{4FEBD21B-6ABE-F348-8663-45EB5D89D237}" srcId="{BA9EF79D-7D0C-824C-BFAA-306230BCFDDF}" destId="{5700A212-09DD-B644-83BA-C4DE335F7EFE}" srcOrd="6" destOrd="0" parTransId="{78BEA52D-CDE3-9D4C-9833-39E41D35067F}" sibTransId="{BB72FE0E-ED4D-6947-8BE5-B34A937132C9}"/>
    <dgm:cxn modelId="{94716A6A-ACB3-664B-A5B4-0BCFEDF7E5E2}" srcId="{76CF52DC-971D-2F42-836E-83F851C5B562}" destId="{BB51E4C3-C695-1244-967B-99CB630BFD60}" srcOrd="6" destOrd="0" parTransId="{83855879-F915-7B4F-BEB4-A5121A900377}" sibTransId="{2183BE93-6FD1-D54D-8E9F-B30EA8CDD59B}"/>
    <dgm:cxn modelId="{6F7F147D-2635-2C4F-B315-7F1670AF04A4}" type="presOf" srcId="{763E87B2-958F-E044-B68A-F1411295218F}" destId="{98E08915-A206-6C40-9E37-AD9DF5A113A0}" srcOrd="0" destOrd="1" presId="urn:microsoft.com/office/officeart/2005/8/layout/hList1"/>
    <dgm:cxn modelId="{B4CF5884-BF87-D54E-B591-787C55D7A8BD}" type="presOf" srcId="{03CFF771-8AE5-EE44-B0F0-60B5FF382D8C}" destId="{A231047E-E3FB-494F-A935-61A0B54AEFA9}" srcOrd="0" destOrd="1" presId="urn:microsoft.com/office/officeart/2005/8/layout/hList1"/>
    <dgm:cxn modelId="{C035305A-1A72-F445-957E-497D5BDCB124}" srcId="{86BBD928-F59D-AE48-BFF4-7697CB19FF64}" destId="{2A89F44C-7948-8C47-A801-8BAB99AB1665}" srcOrd="5" destOrd="0" parTransId="{FC35E7F2-65DB-7749-A14C-0038CF95FDF4}" sibTransId="{8754529C-45D7-A347-A7B7-2F5548E16683}"/>
    <dgm:cxn modelId="{C2363B18-27B6-FF40-9B10-A7A9233ABAB3}" type="presOf" srcId="{F9EE8B45-CBAB-4A4D-9E38-BEF8927BE878}" destId="{E3645063-4363-5348-A4B1-8EACA6615360}" srcOrd="0" destOrd="1" presId="urn:microsoft.com/office/officeart/2005/8/layout/hList1"/>
    <dgm:cxn modelId="{22DD9036-0C13-9B41-B09A-956961191F7B}" type="presOf" srcId="{49980F11-A7C8-9143-973D-0061C82FDC7F}" destId="{610C1048-5396-274A-AD9B-33C689A469A0}" srcOrd="0" destOrd="0" presId="urn:microsoft.com/office/officeart/2005/8/layout/hList1"/>
    <dgm:cxn modelId="{A875A9E4-5E62-C249-9AA1-878D19BB05CD}" srcId="{67F2C65F-B1B6-2742-8839-48F4022CEB96}" destId="{660AFD47-F383-6849-8236-A6CE13BE1C8A}" srcOrd="0" destOrd="0" parTransId="{3D3C8F8C-3F3C-294F-8B81-B36927143960}" sibTransId="{3B5A4F6E-4213-784D-BC1A-B48F4FCE795F}"/>
    <dgm:cxn modelId="{9E4BF770-C369-C842-BB79-945FAD493E0B}" type="presOf" srcId="{B3906295-5A49-B644-B635-F9C9294D6A81}" destId="{A231047E-E3FB-494F-A935-61A0B54AEFA9}" srcOrd="0" destOrd="4" presId="urn:microsoft.com/office/officeart/2005/8/layout/hList1"/>
    <dgm:cxn modelId="{2DEB71FE-F217-4D4A-AD9E-C6ED915CD299}" srcId="{76CF52DC-971D-2F42-836E-83F851C5B562}" destId="{38565498-30D9-3E4D-8ECE-0F6D1ED9C20A}" srcOrd="3" destOrd="0" parTransId="{ED606C8E-CB7A-474B-849F-BCF51911D621}" sibTransId="{4657B0ED-6CF9-5749-B1AA-9076CF27B034}"/>
    <dgm:cxn modelId="{3474E76E-E2B7-ED4E-8607-94B5C4532C3A}" type="presOf" srcId="{DB3639AB-9431-3346-8BA1-3FDCC4AA6E93}" destId="{98E08915-A206-6C40-9E37-AD9DF5A113A0}" srcOrd="0" destOrd="0" presId="urn:microsoft.com/office/officeart/2005/8/layout/hList1"/>
    <dgm:cxn modelId="{8C73A6C5-0881-0E4F-BAC6-ED4FCA90B9A1}" srcId="{86BBD928-F59D-AE48-BFF4-7697CB19FF64}" destId="{CF56C76D-48E0-AB49-8298-EED3F7E2E3F3}" srcOrd="3" destOrd="0" parTransId="{D82C08DD-631F-D54A-9409-F2EA5314FD3B}" sibTransId="{E6405AD4-BD39-7D4C-8EF1-595E95ABC9EC}"/>
    <dgm:cxn modelId="{CAA6E55D-E55C-CE47-9021-0B46324986AF}" srcId="{BA9EF79D-7D0C-824C-BFAA-306230BCFDDF}" destId="{D44CAA95-7071-0F49-9537-3F35D108E459}" srcOrd="4" destOrd="0" parTransId="{272D393C-9795-4743-AD10-6215EBB71EDB}" sibTransId="{09C2AED0-5029-C947-A997-CDC5DDB3D8B0}"/>
    <dgm:cxn modelId="{D06C40FD-B0CF-E241-86FD-D8EA5CF77642}" srcId="{76CF52DC-971D-2F42-836E-83F851C5B562}" destId="{9E9F828F-35EC-D448-98B4-E77E89ECD2E3}" srcOrd="1" destOrd="0" parTransId="{87AF253E-367A-DA4C-A9EB-B18AF80B4200}" sibTransId="{37A3B230-AFBF-874C-93C7-91BA0ABA801D}"/>
    <dgm:cxn modelId="{5C0756A2-25DB-3341-B542-215648F428A6}" type="presOf" srcId="{C41C8153-B405-5444-BFAB-D1BC157B552B}" destId="{98E08915-A206-6C40-9E37-AD9DF5A113A0}" srcOrd="0" destOrd="2" presId="urn:microsoft.com/office/officeart/2005/8/layout/hList1"/>
    <dgm:cxn modelId="{17F0FDE2-5C78-EA4A-94AD-5551FA65FC96}" type="presOf" srcId="{E345ED25-B2F3-114D-8BBE-BBA3785378B5}" destId="{98E08915-A206-6C40-9E37-AD9DF5A113A0}" srcOrd="0" destOrd="6" presId="urn:microsoft.com/office/officeart/2005/8/layout/hList1"/>
    <dgm:cxn modelId="{7748A7DC-477E-AA49-8F1E-006D53BE77AF}" type="presOf" srcId="{3B686E0B-02D4-B043-B9B3-211201BE0DC9}" destId="{BCC23061-640C-1142-8729-C8EE516DCAE5}" srcOrd="0" destOrd="0" presId="urn:microsoft.com/office/officeart/2005/8/layout/hList1"/>
    <dgm:cxn modelId="{A3B2666C-2032-0E43-8D53-544D15233F60}" srcId="{3B686E0B-02D4-B043-B9B3-211201BE0DC9}" destId="{FCC129DB-B587-AB42-A14B-CC2CAD04038C}" srcOrd="3" destOrd="0" parTransId="{91E0FB2F-9368-C64E-90DF-2E96AC1EF362}" sibTransId="{C1F76013-E57B-474F-A632-3D6E6C49CACF}"/>
    <dgm:cxn modelId="{E951C286-94BA-2E4D-AD1E-E0CF03A47CF5}" srcId="{86BBD928-F59D-AE48-BFF4-7697CB19FF64}" destId="{B3906295-5A49-B644-B635-F9C9294D6A81}" srcOrd="4" destOrd="0" parTransId="{86E44569-3CC9-3B4C-8C29-30A0CC575FAE}" sibTransId="{BC9B7B1D-C7D8-6C4C-A94F-9D2D58511B17}"/>
    <dgm:cxn modelId="{7CBD348E-74E4-7E43-B5CA-949DB36F91D7}" type="presOf" srcId="{BB51E4C3-C695-1244-967B-99CB630BFD60}" destId="{CFA17F08-2BF3-894E-A9BD-2979D0685C6C}" srcOrd="0" destOrd="6" presId="urn:microsoft.com/office/officeart/2005/8/layout/hList1"/>
    <dgm:cxn modelId="{9391C87D-3413-974E-A932-FAFE98F40249}" type="presOf" srcId="{67F2C65F-B1B6-2742-8839-48F4022CEB96}" destId="{1BDC01F2-0D2B-154E-AA4C-A142BD601C16}" srcOrd="0" destOrd="0" presId="urn:microsoft.com/office/officeart/2005/8/layout/hList1"/>
    <dgm:cxn modelId="{E8F9FEA0-FF65-9E40-AB92-C1DE622CA9FC}" srcId="{76CF52DC-971D-2F42-836E-83F851C5B562}" destId="{2C299BFD-87B4-FD4A-9204-F1278FCC1243}" srcOrd="2" destOrd="0" parTransId="{ACF2D6FC-B5A8-F749-9A83-7EA195A7BB2B}" sibTransId="{5556EDFD-93C3-E047-85E0-4F88F1A2EE6B}"/>
    <dgm:cxn modelId="{F127BE69-572B-4840-A90D-C4D554E11F6B}" type="presOf" srcId="{CF56C76D-48E0-AB49-8298-EED3F7E2E3F3}" destId="{A231047E-E3FB-494F-A935-61A0B54AEFA9}" srcOrd="0" destOrd="3" presId="urn:microsoft.com/office/officeart/2005/8/layout/hList1"/>
    <dgm:cxn modelId="{E945001E-F55A-2D4C-AF40-6A20B8AE9850}" type="presOf" srcId="{94B8DE14-ACC5-B44C-AD16-CA9BEF66C40D}" destId="{A231047E-E3FB-494F-A935-61A0B54AEFA9}" srcOrd="0" destOrd="0" presId="urn:microsoft.com/office/officeart/2005/8/layout/hList1"/>
    <dgm:cxn modelId="{983E3515-B824-474F-936F-54A3450CFE67}" type="presOf" srcId="{87954BF5-851A-4D49-8E55-0F09FF620B91}" destId="{E3645063-4363-5348-A4B1-8EACA6615360}" srcOrd="0" destOrd="2" presId="urn:microsoft.com/office/officeart/2005/8/layout/hList1"/>
    <dgm:cxn modelId="{A0C31FCC-3009-7E47-9F92-946139358F4F}" srcId="{67F2C65F-B1B6-2742-8839-48F4022CEB96}" destId="{8C33F8E2-BF37-3E45-88EA-45C5BDAB561D}" srcOrd="2" destOrd="0" parTransId="{45D27C33-E061-FF46-9438-00F8BD097AC0}" sibTransId="{1231D1EB-410A-8F49-A356-1B514C45729F}"/>
    <dgm:cxn modelId="{A41C1591-87BD-174F-99C0-EFF713BD045E}" type="presOf" srcId="{971E8EAA-254C-8442-AAD4-C898ED566DA4}" destId="{E3645063-4363-5348-A4B1-8EACA6615360}" srcOrd="0" destOrd="0" presId="urn:microsoft.com/office/officeart/2005/8/layout/hList1"/>
    <dgm:cxn modelId="{0770DC00-4E8B-E443-96E3-7E2B93106E8D}" srcId="{86BBD928-F59D-AE48-BFF4-7697CB19FF64}" destId="{03CFF771-8AE5-EE44-B0F0-60B5FF382D8C}" srcOrd="1" destOrd="0" parTransId="{E9C6F1E3-F253-7544-AC50-9CFF126887B4}" sibTransId="{E95F665C-C848-8A4D-91F9-15E4E889CF3E}"/>
    <dgm:cxn modelId="{C1E95C68-0C47-344E-B1FC-728BDD9843E0}" type="presOf" srcId="{2C299BFD-87B4-FD4A-9204-F1278FCC1243}" destId="{CFA17F08-2BF3-894E-A9BD-2979D0685C6C}" srcOrd="0" destOrd="2" presId="urn:microsoft.com/office/officeart/2005/8/layout/hList1"/>
    <dgm:cxn modelId="{6B15A261-D254-DC40-B74D-9F4AFC5BF8ED}" srcId="{49980F11-A7C8-9143-973D-0061C82FDC7F}" destId="{67F2C65F-B1B6-2742-8839-48F4022CEB96}" srcOrd="4" destOrd="0" parTransId="{70155F1A-FF11-F34D-AA73-85643412E78F}" sibTransId="{C18850B1-7294-174D-BADF-31229C4E035F}"/>
    <dgm:cxn modelId="{1ACA33C5-6BCA-DC4C-A362-80F62634119F}" type="presOf" srcId="{8C33F8E2-BF37-3E45-88EA-45C5BDAB561D}" destId="{0CE939B8-2FD3-D54F-B33D-150166968CA7}" srcOrd="0" destOrd="2" presId="urn:microsoft.com/office/officeart/2005/8/layout/hList1"/>
    <dgm:cxn modelId="{B86C62E3-F5EE-174B-91C8-28A8AA5998FB}" type="presOf" srcId="{660AFD47-F383-6849-8236-A6CE13BE1C8A}" destId="{0CE939B8-2FD3-D54F-B33D-150166968CA7}" srcOrd="0" destOrd="0" presId="urn:microsoft.com/office/officeart/2005/8/layout/hList1"/>
    <dgm:cxn modelId="{9276B6D0-D6DB-DE42-BF83-4055E181795B}" srcId="{76CF52DC-971D-2F42-836E-83F851C5B562}" destId="{8241B3BB-F073-8740-B87E-5DC5087E3531}" srcOrd="5" destOrd="0" parTransId="{DD81F6BC-44B8-B34F-9732-2488B49A201F}" sibTransId="{2812D628-84B1-8D44-ABF9-82DB4B2B2D4F}"/>
    <dgm:cxn modelId="{BC98F029-4393-6F42-8E7E-3BD66BCCDDA9}" srcId="{76CF52DC-971D-2F42-836E-83F851C5B562}" destId="{51D54493-5CE1-594E-A652-236C23C1FBE1}" srcOrd="4" destOrd="0" parTransId="{D9296614-EC04-3E44-ACC9-E3154660713B}" sibTransId="{DC99B6CD-2EA5-2548-A421-6103799E39AF}"/>
    <dgm:cxn modelId="{3FEB740F-8F06-8C4E-A9E7-401B5A6E81CE}" srcId="{3B686E0B-02D4-B043-B9B3-211201BE0DC9}" destId="{E345ED25-B2F3-114D-8BBE-BBA3785378B5}" srcOrd="6" destOrd="0" parTransId="{5A60171B-D4C3-BA4B-976D-3F37233300ED}" sibTransId="{1106502C-E80C-2647-8171-8DA33847B414}"/>
    <dgm:cxn modelId="{E283E739-AA01-BC4C-A730-B33C7841EC3E}" srcId="{3B686E0B-02D4-B043-B9B3-211201BE0DC9}" destId="{C41C8153-B405-5444-BFAB-D1BC157B552B}" srcOrd="2" destOrd="0" parTransId="{252AD5AB-49A5-2F41-8638-7CE867F30465}" sibTransId="{F5158EA4-FAFB-204E-BA00-E31CEB8F6208}"/>
    <dgm:cxn modelId="{0622A71F-C51E-A840-9C06-E7E8320BBF32}" type="presOf" srcId="{8241B3BB-F073-8740-B87E-5DC5087E3531}" destId="{CFA17F08-2BF3-894E-A9BD-2979D0685C6C}" srcOrd="0" destOrd="5" presId="urn:microsoft.com/office/officeart/2005/8/layout/hList1"/>
    <dgm:cxn modelId="{F8F291FB-F93D-8046-87A9-FB0B97977F99}" type="presOf" srcId="{C04A2E72-50EA-6B40-8FF8-8122B35A546D}" destId="{E3645063-4363-5348-A4B1-8EACA6615360}" srcOrd="0" destOrd="5" presId="urn:microsoft.com/office/officeart/2005/8/layout/hList1"/>
    <dgm:cxn modelId="{76563B28-A9F0-334C-84FA-DC0AC56BF018}" srcId="{BA9EF79D-7D0C-824C-BFAA-306230BCFDDF}" destId="{87954BF5-851A-4D49-8E55-0F09FF620B91}" srcOrd="2" destOrd="0" parTransId="{9708201B-218C-CD46-9A59-0A825C6453D3}" sibTransId="{5DABA3ED-0FD4-6B4C-9558-F8652637DC82}"/>
    <dgm:cxn modelId="{525C0B0D-5808-9840-AB64-12F9353AC550}" srcId="{BA9EF79D-7D0C-824C-BFAA-306230BCFDDF}" destId="{C04A2E72-50EA-6B40-8FF8-8122B35A546D}" srcOrd="5" destOrd="0" parTransId="{B79D448B-B75E-E04C-919B-8B2BDE23D96B}" sibTransId="{00ADD008-E1EA-594A-97B2-D7CF98A171E2}"/>
    <dgm:cxn modelId="{FFC2C315-39F0-0148-B5D3-3E7D00031955}" srcId="{3B686E0B-02D4-B043-B9B3-211201BE0DC9}" destId="{763E87B2-958F-E044-B68A-F1411295218F}" srcOrd="1" destOrd="0" parTransId="{5F4C9DB2-E9CA-5C41-94A7-B107568EA5C1}" sibTransId="{640357AE-301D-3149-97D1-8444E766B525}"/>
    <dgm:cxn modelId="{EEF56EBD-B976-F841-8CA8-DA94EA093C03}" srcId="{86BBD928-F59D-AE48-BFF4-7697CB19FF64}" destId="{AD032AEE-F85F-A54F-9026-D6125DF784BB}" srcOrd="2" destOrd="0" parTransId="{AF539593-286B-1E49-8C98-3EB737F6D652}" sibTransId="{E6CDED9A-1FA4-754C-AE76-DA83E662B186}"/>
    <dgm:cxn modelId="{05112F7E-971D-5042-B12C-027C88803DE1}" type="presOf" srcId="{6C50F39F-4881-2B4E-84F7-BEFDD7FC8C37}" destId="{CFA17F08-2BF3-894E-A9BD-2979D0685C6C}" srcOrd="0" destOrd="0" presId="urn:microsoft.com/office/officeart/2005/8/layout/hList1"/>
    <dgm:cxn modelId="{053CAA02-132E-4247-B6E1-78006ED34EF3}" srcId="{49980F11-A7C8-9143-973D-0061C82FDC7F}" destId="{3B686E0B-02D4-B043-B9B3-211201BE0DC9}" srcOrd="1" destOrd="0" parTransId="{5871C28B-8C8A-D543-8F4B-26E5309DE72C}" sibTransId="{F1118FB7-F440-024E-AF9B-9F3CB932C7C5}"/>
    <dgm:cxn modelId="{7EEB0E33-EE8A-1444-A2D8-37FC7CAED5F2}" type="presOf" srcId="{BA9EF79D-7D0C-824C-BFAA-306230BCFDDF}" destId="{CA6CB451-358D-5245-8647-FCF1BD4AB8A7}" srcOrd="0" destOrd="0" presId="urn:microsoft.com/office/officeart/2005/8/layout/hList1"/>
    <dgm:cxn modelId="{02FF2429-9541-2F4D-9A33-16A6C5533E0F}" type="presParOf" srcId="{610C1048-5396-274A-AD9B-33C689A469A0}" destId="{E767A02D-B4C2-9E40-AF5F-9A5F75868A76}" srcOrd="0" destOrd="0" presId="urn:microsoft.com/office/officeart/2005/8/layout/hList1"/>
    <dgm:cxn modelId="{3194B1BC-29E3-CC4D-B3BB-D39B8545D911}" type="presParOf" srcId="{E767A02D-B4C2-9E40-AF5F-9A5F75868A76}" destId="{CA6CB451-358D-5245-8647-FCF1BD4AB8A7}" srcOrd="0" destOrd="0" presId="urn:microsoft.com/office/officeart/2005/8/layout/hList1"/>
    <dgm:cxn modelId="{FC8DCC65-AA63-0A44-9F39-C0C902B82290}" type="presParOf" srcId="{E767A02D-B4C2-9E40-AF5F-9A5F75868A76}" destId="{E3645063-4363-5348-A4B1-8EACA6615360}" srcOrd="1" destOrd="0" presId="urn:microsoft.com/office/officeart/2005/8/layout/hList1"/>
    <dgm:cxn modelId="{507B4D60-AE89-FA4A-8704-D6F62E5C7784}" type="presParOf" srcId="{610C1048-5396-274A-AD9B-33C689A469A0}" destId="{E4773160-15F0-DA46-B957-9170BA477F77}" srcOrd="1" destOrd="0" presId="urn:microsoft.com/office/officeart/2005/8/layout/hList1"/>
    <dgm:cxn modelId="{0116182D-6BE2-244E-95B0-7D81A0823DFE}" type="presParOf" srcId="{610C1048-5396-274A-AD9B-33C689A469A0}" destId="{4DA92F7A-7D96-354F-9085-03942D9402F5}" srcOrd="2" destOrd="0" presId="urn:microsoft.com/office/officeart/2005/8/layout/hList1"/>
    <dgm:cxn modelId="{7A9AC5F1-1DA4-7F40-A646-D10DDE8F2BBD}" type="presParOf" srcId="{4DA92F7A-7D96-354F-9085-03942D9402F5}" destId="{BCC23061-640C-1142-8729-C8EE516DCAE5}" srcOrd="0" destOrd="0" presId="urn:microsoft.com/office/officeart/2005/8/layout/hList1"/>
    <dgm:cxn modelId="{3405DEED-67A7-334B-AC34-122E084C01AD}" type="presParOf" srcId="{4DA92F7A-7D96-354F-9085-03942D9402F5}" destId="{98E08915-A206-6C40-9E37-AD9DF5A113A0}" srcOrd="1" destOrd="0" presId="urn:microsoft.com/office/officeart/2005/8/layout/hList1"/>
    <dgm:cxn modelId="{BBE20D60-981C-7A43-877A-237F27703F11}" type="presParOf" srcId="{610C1048-5396-274A-AD9B-33C689A469A0}" destId="{1BE71DF5-2081-C84E-AA45-CEC1798B58E5}" srcOrd="3" destOrd="0" presId="urn:microsoft.com/office/officeart/2005/8/layout/hList1"/>
    <dgm:cxn modelId="{47904C36-6032-C64D-B0E2-5D09455B74DF}" type="presParOf" srcId="{610C1048-5396-274A-AD9B-33C689A469A0}" destId="{4DEA74B2-2FF8-EA4B-886A-28282030BD1E}" srcOrd="4" destOrd="0" presId="urn:microsoft.com/office/officeart/2005/8/layout/hList1"/>
    <dgm:cxn modelId="{5550805B-DC7F-324E-9029-4409A956F82F}" type="presParOf" srcId="{4DEA74B2-2FF8-EA4B-886A-28282030BD1E}" destId="{613222A4-E5D9-8C4C-8661-075B2CBA03D4}" srcOrd="0" destOrd="0" presId="urn:microsoft.com/office/officeart/2005/8/layout/hList1"/>
    <dgm:cxn modelId="{AA419117-4C16-0847-905B-DA6F9006F464}" type="presParOf" srcId="{4DEA74B2-2FF8-EA4B-886A-28282030BD1E}" destId="{CFA17F08-2BF3-894E-A9BD-2979D0685C6C}" srcOrd="1" destOrd="0" presId="urn:microsoft.com/office/officeart/2005/8/layout/hList1"/>
    <dgm:cxn modelId="{84A993A7-E0D3-C94E-9A17-5883391F8B17}" type="presParOf" srcId="{610C1048-5396-274A-AD9B-33C689A469A0}" destId="{3A68C533-A31D-1F4E-9345-E7F35E1067A1}" srcOrd="5" destOrd="0" presId="urn:microsoft.com/office/officeart/2005/8/layout/hList1"/>
    <dgm:cxn modelId="{821E85D8-F6AA-F043-BF62-016BBF22B4DE}" type="presParOf" srcId="{610C1048-5396-274A-AD9B-33C689A469A0}" destId="{6B741B53-7021-5041-BE5E-0D39749D2E75}" srcOrd="6" destOrd="0" presId="urn:microsoft.com/office/officeart/2005/8/layout/hList1"/>
    <dgm:cxn modelId="{CAD97554-E84E-134B-8333-8A5EA0B0A13B}" type="presParOf" srcId="{6B741B53-7021-5041-BE5E-0D39749D2E75}" destId="{C54A84D2-F2FA-B445-B603-AE23E112C4CC}" srcOrd="0" destOrd="0" presId="urn:microsoft.com/office/officeart/2005/8/layout/hList1"/>
    <dgm:cxn modelId="{F1394DB6-BB70-C84D-B665-199CB66F7432}" type="presParOf" srcId="{6B741B53-7021-5041-BE5E-0D39749D2E75}" destId="{A231047E-E3FB-494F-A935-61A0B54AEFA9}" srcOrd="1" destOrd="0" presId="urn:microsoft.com/office/officeart/2005/8/layout/hList1"/>
    <dgm:cxn modelId="{C709A7CB-5FC1-4F4D-9679-355DF50A104D}" type="presParOf" srcId="{610C1048-5396-274A-AD9B-33C689A469A0}" destId="{3C74E2EB-8EFC-404C-BCE4-10B670A762A2}" srcOrd="7" destOrd="0" presId="urn:microsoft.com/office/officeart/2005/8/layout/hList1"/>
    <dgm:cxn modelId="{20190F7C-356C-1741-A7D5-BF614F52F168}" type="presParOf" srcId="{610C1048-5396-274A-AD9B-33C689A469A0}" destId="{C85F0BB4-9115-E342-ADD2-FFE6518A9CD8}" srcOrd="8" destOrd="0" presId="urn:microsoft.com/office/officeart/2005/8/layout/hList1"/>
    <dgm:cxn modelId="{1017EB8A-2D27-8446-8C4E-13B5B3C52470}" type="presParOf" srcId="{C85F0BB4-9115-E342-ADD2-FFE6518A9CD8}" destId="{1BDC01F2-0D2B-154E-AA4C-A142BD601C16}" srcOrd="0" destOrd="0" presId="urn:microsoft.com/office/officeart/2005/8/layout/hList1"/>
    <dgm:cxn modelId="{8AE1C698-F7BC-0246-86A8-757369A5719C}" type="presParOf" srcId="{C85F0BB4-9115-E342-ADD2-FFE6518A9CD8}" destId="{0CE939B8-2FD3-D54F-B33D-150166968C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783CB8-0449-284B-B71D-2E7A33D37B51}" type="presOf" srcId="{9F3DDFB1-552D-45EC-9CD3-5DDF6D0D69DE}" destId="{02D1FD09-301D-4241-B412-9922F0149E72}" srcOrd="0" destOrd="0" presId="urn:microsoft.com/office/officeart/2005/8/layout/default"/>
    <dgm:cxn modelId="{373ECD57-B8FA-E043-97FD-B125F2CB3CD6}" type="presOf" srcId="{008401FB-AB26-44F9-AF5C-FA86925EE8C6}" destId="{1FFB5270-8001-4B5F-AD4B-A8C078C09236}" srcOrd="0" destOrd="0" presId="urn:microsoft.com/office/officeart/2005/8/layout/default"/>
    <dgm:cxn modelId="{05E77F94-B433-9B49-9026-A29CCA987DF0}" type="presOf" srcId="{4238C1B7-7ECA-422C-97E6-F2A2A098A1E8}" destId="{2513F89F-65E9-46A6-ACC8-9786217FD542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E39869E5-55C5-9643-AF32-825353DCCCDA}" type="presOf" srcId="{30E0DE0F-CCF6-426E-BE0C-9C2F37C0E20E}" destId="{FFE6403F-7227-45B8-9F29-6BD61965E685}" srcOrd="0" destOrd="0" presId="urn:microsoft.com/office/officeart/2005/8/layout/default"/>
    <dgm:cxn modelId="{D7586EB9-426B-B843-9092-5AB9CFCE588F}" type="presOf" srcId="{F9D4A85D-ABB6-4A50-ABAE-9087898043F2}" destId="{0EBA7B72-1904-4658-BF8B-C8CA3634129B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E768A26C-9233-1642-BEB4-B6113A9B0A14}" type="presOf" srcId="{32ACF96F-A35B-45F3-AC6C-430269DB61A4}" destId="{8A7C20D1-F1D6-4CB5-88AE-328865C09A6F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83F93961-FF50-CB4F-A986-C7EABCCDF8EC}" type="presParOf" srcId="{02D1FD09-301D-4241-B412-9922F0149E72}" destId="{2513F89F-65E9-46A6-ACC8-9786217FD542}" srcOrd="0" destOrd="0" presId="urn:microsoft.com/office/officeart/2005/8/layout/default"/>
    <dgm:cxn modelId="{D20F45C6-7B6B-9A48-83E8-B770FE54DDAA}" type="presParOf" srcId="{02D1FD09-301D-4241-B412-9922F0149E72}" destId="{70511CEA-6CAE-4A6F-9CCB-E2E40B1277E7}" srcOrd="1" destOrd="0" presId="urn:microsoft.com/office/officeart/2005/8/layout/default"/>
    <dgm:cxn modelId="{9762D56F-FA68-A243-87F5-3E6A9FD2B36D}" type="presParOf" srcId="{02D1FD09-301D-4241-B412-9922F0149E72}" destId="{1FFB5270-8001-4B5F-AD4B-A8C078C09236}" srcOrd="2" destOrd="0" presId="urn:microsoft.com/office/officeart/2005/8/layout/default"/>
    <dgm:cxn modelId="{FC3FFD11-979C-5E48-8DEF-C47377E6F66C}" type="presParOf" srcId="{02D1FD09-301D-4241-B412-9922F0149E72}" destId="{2C786457-174B-4C2D-8046-5930735C120A}" srcOrd="3" destOrd="0" presId="urn:microsoft.com/office/officeart/2005/8/layout/default"/>
    <dgm:cxn modelId="{BFAE4A9B-FB20-5746-ABE2-452C095C3212}" type="presParOf" srcId="{02D1FD09-301D-4241-B412-9922F0149E72}" destId="{0EBA7B72-1904-4658-BF8B-C8CA3634129B}" srcOrd="4" destOrd="0" presId="urn:microsoft.com/office/officeart/2005/8/layout/default"/>
    <dgm:cxn modelId="{759CCBD7-6D15-9B4A-965C-BC04C08E6D79}" type="presParOf" srcId="{02D1FD09-301D-4241-B412-9922F0149E72}" destId="{E80DE317-3542-4138-9E8F-B02EA1912AAC}" srcOrd="5" destOrd="0" presId="urn:microsoft.com/office/officeart/2005/8/layout/default"/>
    <dgm:cxn modelId="{EB7DF756-F2F7-7949-A3F4-4A40AB71DBF5}" type="presParOf" srcId="{02D1FD09-301D-4241-B412-9922F0149E72}" destId="{8A7C20D1-F1D6-4CB5-88AE-328865C09A6F}" srcOrd="6" destOrd="0" presId="urn:microsoft.com/office/officeart/2005/8/layout/default"/>
    <dgm:cxn modelId="{3737C6F3-9BE0-6043-BD5F-D380AC41DC59}" type="presParOf" srcId="{02D1FD09-301D-4241-B412-9922F0149E72}" destId="{EBE9050E-7F54-471F-8215-55D5E9C1FD24}" srcOrd="7" destOrd="0" presId="urn:microsoft.com/office/officeart/2005/8/layout/default"/>
    <dgm:cxn modelId="{BF32C8A0-37BC-7945-9CCF-0E1C5C17890E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68C9F3-2764-F349-84E7-A86865764424}" type="presOf" srcId="{008401FB-AB26-44F9-AF5C-FA86925EE8C6}" destId="{1FFB5270-8001-4B5F-AD4B-A8C078C09236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30D51610-AED4-2743-98A7-118169119288}" type="presOf" srcId="{4238C1B7-7ECA-422C-97E6-F2A2A098A1E8}" destId="{2513F89F-65E9-46A6-ACC8-9786217FD54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35F481CD-DBD9-5948-8843-80EB690B2463}" type="presOf" srcId="{32ACF96F-A35B-45F3-AC6C-430269DB61A4}" destId="{8A7C20D1-F1D6-4CB5-88AE-328865C09A6F}" srcOrd="0" destOrd="0" presId="urn:microsoft.com/office/officeart/2005/8/layout/default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CAA9F7D6-846C-2E4F-97BE-772A98A5A21F}" type="presOf" srcId="{9F3DDFB1-552D-45EC-9CD3-5DDF6D0D69DE}" destId="{02D1FD09-301D-4241-B412-9922F0149E72}" srcOrd="0" destOrd="0" presId="urn:microsoft.com/office/officeart/2005/8/layout/default"/>
    <dgm:cxn modelId="{F24B3532-58A8-0C44-A254-277E3DDE133F}" type="presOf" srcId="{F9D4A85D-ABB6-4A50-ABAE-9087898043F2}" destId="{0EBA7B72-1904-4658-BF8B-C8CA3634129B}" srcOrd="0" destOrd="0" presId="urn:microsoft.com/office/officeart/2005/8/layout/default"/>
    <dgm:cxn modelId="{B16540B5-521C-3940-8672-DC981E9F9B1D}" type="presOf" srcId="{30E0DE0F-CCF6-426E-BE0C-9C2F37C0E20E}" destId="{FFE6403F-7227-45B8-9F29-6BD61965E685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7486711D-BEA7-4845-85B0-5F78AA1CC3CB}" type="presParOf" srcId="{02D1FD09-301D-4241-B412-9922F0149E72}" destId="{2513F89F-65E9-46A6-ACC8-9786217FD542}" srcOrd="0" destOrd="0" presId="urn:microsoft.com/office/officeart/2005/8/layout/default"/>
    <dgm:cxn modelId="{928659CA-C85B-FA43-B9A2-FB868FE59DEB}" type="presParOf" srcId="{02D1FD09-301D-4241-B412-9922F0149E72}" destId="{70511CEA-6CAE-4A6F-9CCB-E2E40B1277E7}" srcOrd="1" destOrd="0" presId="urn:microsoft.com/office/officeart/2005/8/layout/default"/>
    <dgm:cxn modelId="{39ED7744-30D6-3041-8D5C-78F9AAA454B2}" type="presParOf" srcId="{02D1FD09-301D-4241-B412-9922F0149E72}" destId="{1FFB5270-8001-4B5F-AD4B-A8C078C09236}" srcOrd="2" destOrd="0" presId="urn:microsoft.com/office/officeart/2005/8/layout/default"/>
    <dgm:cxn modelId="{3D226D66-46B4-D145-BBAA-3FCB468FB53B}" type="presParOf" srcId="{02D1FD09-301D-4241-B412-9922F0149E72}" destId="{2C786457-174B-4C2D-8046-5930735C120A}" srcOrd="3" destOrd="0" presId="urn:microsoft.com/office/officeart/2005/8/layout/default"/>
    <dgm:cxn modelId="{32B25786-31E5-CE49-A877-0855DF14ACFC}" type="presParOf" srcId="{02D1FD09-301D-4241-B412-9922F0149E72}" destId="{0EBA7B72-1904-4658-BF8B-C8CA3634129B}" srcOrd="4" destOrd="0" presId="urn:microsoft.com/office/officeart/2005/8/layout/default"/>
    <dgm:cxn modelId="{22FFAEE6-BD6A-2E42-816F-DBAC3E221451}" type="presParOf" srcId="{02D1FD09-301D-4241-B412-9922F0149E72}" destId="{E80DE317-3542-4138-9E8F-B02EA1912AAC}" srcOrd="5" destOrd="0" presId="urn:microsoft.com/office/officeart/2005/8/layout/default"/>
    <dgm:cxn modelId="{B27790BF-D31D-6A46-A175-480E6D7C5093}" type="presParOf" srcId="{02D1FD09-301D-4241-B412-9922F0149E72}" destId="{8A7C20D1-F1D6-4CB5-88AE-328865C09A6F}" srcOrd="6" destOrd="0" presId="urn:microsoft.com/office/officeart/2005/8/layout/default"/>
    <dgm:cxn modelId="{A0230236-FE88-E043-8704-A11DFD3D4962}" type="presParOf" srcId="{02D1FD09-301D-4241-B412-9922F0149E72}" destId="{EBE9050E-7F54-471F-8215-55D5E9C1FD24}" srcOrd="7" destOrd="0" presId="urn:microsoft.com/office/officeart/2005/8/layout/default"/>
    <dgm:cxn modelId="{E6014A81-FC74-A247-900B-C6AF52FBD72C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FFF1B6A2-78FB-E846-BEEC-35169F667785}" type="presOf" srcId="{30E0DE0F-CCF6-426E-BE0C-9C2F37C0E20E}" destId="{FFE6403F-7227-45B8-9F29-6BD61965E685}" srcOrd="0" destOrd="0" presId="urn:microsoft.com/office/officeart/2005/8/layout/default"/>
    <dgm:cxn modelId="{F6CB535A-64B9-9241-97F0-3229425F2541}" type="presOf" srcId="{32ACF96F-A35B-45F3-AC6C-430269DB61A4}" destId="{8A7C20D1-F1D6-4CB5-88AE-328865C09A6F}" srcOrd="0" destOrd="0" presId="urn:microsoft.com/office/officeart/2005/8/layout/default"/>
    <dgm:cxn modelId="{D6183FC8-5D3B-1947-9431-AF59E2C0DC23}" type="presOf" srcId="{008401FB-AB26-44F9-AF5C-FA86925EE8C6}" destId="{1FFB5270-8001-4B5F-AD4B-A8C078C09236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113A4095-DA76-D344-ACF5-A6FA5957EE5D}" type="presOf" srcId="{F9D4A85D-ABB6-4A50-ABAE-9087898043F2}" destId="{0EBA7B72-1904-4658-BF8B-C8CA3634129B}" srcOrd="0" destOrd="0" presId="urn:microsoft.com/office/officeart/2005/8/layout/default"/>
    <dgm:cxn modelId="{B9AF985F-5ED6-1049-BB2E-CEC6F2B005F0}" type="presOf" srcId="{9F3DDFB1-552D-45EC-9CD3-5DDF6D0D69DE}" destId="{02D1FD09-301D-4241-B412-9922F0149E72}" srcOrd="0" destOrd="0" presId="urn:microsoft.com/office/officeart/2005/8/layout/default"/>
    <dgm:cxn modelId="{B8CA3E1F-0E82-8641-9C77-7B705EADFF96}" type="presOf" srcId="{4238C1B7-7ECA-422C-97E6-F2A2A098A1E8}" destId="{2513F89F-65E9-46A6-ACC8-9786217FD542}" srcOrd="0" destOrd="0" presId="urn:microsoft.com/office/officeart/2005/8/layout/default"/>
    <dgm:cxn modelId="{066579F6-5EF4-2644-A54E-5783B107A52D}" type="presParOf" srcId="{02D1FD09-301D-4241-B412-9922F0149E72}" destId="{2513F89F-65E9-46A6-ACC8-9786217FD542}" srcOrd="0" destOrd="0" presId="urn:microsoft.com/office/officeart/2005/8/layout/default"/>
    <dgm:cxn modelId="{FDCB7CBC-2980-BE4F-A29F-FE9A3EB1BE68}" type="presParOf" srcId="{02D1FD09-301D-4241-B412-9922F0149E72}" destId="{70511CEA-6CAE-4A6F-9CCB-E2E40B1277E7}" srcOrd="1" destOrd="0" presId="urn:microsoft.com/office/officeart/2005/8/layout/default"/>
    <dgm:cxn modelId="{6A878F80-3E19-2342-A493-48ED188CE816}" type="presParOf" srcId="{02D1FD09-301D-4241-B412-9922F0149E72}" destId="{1FFB5270-8001-4B5F-AD4B-A8C078C09236}" srcOrd="2" destOrd="0" presId="urn:microsoft.com/office/officeart/2005/8/layout/default"/>
    <dgm:cxn modelId="{C1D7764F-BA88-2742-A798-6AE6581C1DAF}" type="presParOf" srcId="{02D1FD09-301D-4241-B412-9922F0149E72}" destId="{2C786457-174B-4C2D-8046-5930735C120A}" srcOrd="3" destOrd="0" presId="urn:microsoft.com/office/officeart/2005/8/layout/default"/>
    <dgm:cxn modelId="{AC8370B0-B5B8-1742-B5DB-379B42028D33}" type="presParOf" srcId="{02D1FD09-301D-4241-B412-9922F0149E72}" destId="{0EBA7B72-1904-4658-BF8B-C8CA3634129B}" srcOrd="4" destOrd="0" presId="urn:microsoft.com/office/officeart/2005/8/layout/default"/>
    <dgm:cxn modelId="{2E33C38D-6150-3942-A53B-5C15E871DFE4}" type="presParOf" srcId="{02D1FD09-301D-4241-B412-9922F0149E72}" destId="{E80DE317-3542-4138-9E8F-B02EA1912AAC}" srcOrd="5" destOrd="0" presId="urn:microsoft.com/office/officeart/2005/8/layout/default"/>
    <dgm:cxn modelId="{B1411033-5B5A-DF4A-AB22-9FB662F9B735}" type="presParOf" srcId="{02D1FD09-301D-4241-B412-9922F0149E72}" destId="{8A7C20D1-F1D6-4CB5-88AE-328865C09A6F}" srcOrd="6" destOrd="0" presId="urn:microsoft.com/office/officeart/2005/8/layout/default"/>
    <dgm:cxn modelId="{7C0707B1-564A-E148-A23F-6CBF29772B35}" type="presParOf" srcId="{02D1FD09-301D-4241-B412-9922F0149E72}" destId="{EBE9050E-7F54-471F-8215-55D5E9C1FD24}" srcOrd="7" destOrd="0" presId="urn:microsoft.com/office/officeart/2005/8/layout/default"/>
    <dgm:cxn modelId="{62576ED4-21B8-A14E-AA3B-DFCC207EECF3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C9CDB677-6F47-7B44-8BCC-DAEC36C88272}" type="presOf" srcId="{30E0DE0F-CCF6-426E-BE0C-9C2F37C0E20E}" destId="{FFE6403F-7227-45B8-9F29-6BD61965E685}" srcOrd="0" destOrd="0" presId="urn:microsoft.com/office/officeart/2005/8/layout/default"/>
    <dgm:cxn modelId="{611F77CA-1879-234E-B244-1F42C918E206}" type="presOf" srcId="{F9D4A85D-ABB6-4A50-ABAE-9087898043F2}" destId="{0EBA7B72-1904-4658-BF8B-C8CA3634129B}" srcOrd="0" destOrd="0" presId="urn:microsoft.com/office/officeart/2005/8/layout/default"/>
    <dgm:cxn modelId="{4AD4A261-E156-6140-B947-08F9F3F5D944}" type="presOf" srcId="{32ACF96F-A35B-45F3-AC6C-430269DB61A4}" destId="{8A7C20D1-F1D6-4CB5-88AE-328865C09A6F}" srcOrd="0" destOrd="0" presId="urn:microsoft.com/office/officeart/2005/8/layout/default"/>
    <dgm:cxn modelId="{732EEC56-3B21-5949-ADC6-F0B71AD4B2A1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34A52B1E-3824-354E-A251-F09344EB903D}" type="presOf" srcId="{008401FB-AB26-44F9-AF5C-FA86925EE8C6}" destId="{1FFB5270-8001-4B5F-AD4B-A8C078C09236}" srcOrd="0" destOrd="0" presId="urn:microsoft.com/office/officeart/2005/8/layout/default"/>
    <dgm:cxn modelId="{45753A42-FE8C-2144-ADAA-91E674BC942E}" type="presOf" srcId="{4238C1B7-7ECA-422C-97E6-F2A2A098A1E8}" destId="{2513F89F-65E9-46A6-ACC8-9786217FD542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DFA1EFD-ADAC-F245-8A9B-05F6E86DCDD9}" type="presParOf" srcId="{02D1FD09-301D-4241-B412-9922F0149E72}" destId="{2513F89F-65E9-46A6-ACC8-9786217FD542}" srcOrd="0" destOrd="0" presId="urn:microsoft.com/office/officeart/2005/8/layout/default"/>
    <dgm:cxn modelId="{741A4C36-4885-C942-AAC5-21F6E35E5517}" type="presParOf" srcId="{02D1FD09-301D-4241-B412-9922F0149E72}" destId="{70511CEA-6CAE-4A6F-9CCB-E2E40B1277E7}" srcOrd="1" destOrd="0" presId="urn:microsoft.com/office/officeart/2005/8/layout/default"/>
    <dgm:cxn modelId="{957E8F66-490F-6F47-B9E2-32E651365AF2}" type="presParOf" srcId="{02D1FD09-301D-4241-B412-9922F0149E72}" destId="{1FFB5270-8001-4B5F-AD4B-A8C078C09236}" srcOrd="2" destOrd="0" presId="urn:microsoft.com/office/officeart/2005/8/layout/default"/>
    <dgm:cxn modelId="{07BDA8FB-A2E7-B247-8275-EA747D11E18D}" type="presParOf" srcId="{02D1FD09-301D-4241-B412-9922F0149E72}" destId="{2C786457-174B-4C2D-8046-5930735C120A}" srcOrd="3" destOrd="0" presId="urn:microsoft.com/office/officeart/2005/8/layout/default"/>
    <dgm:cxn modelId="{433AEE93-CBE0-A84D-87E2-6DACB48F748F}" type="presParOf" srcId="{02D1FD09-301D-4241-B412-9922F0149E72}" destId="{0EBA7B72-1904-4658-BF8B-C8CA3634129B}" srcOrd="4" destOrd="0" presId="urn:microsoft.com/office/officeart/2005/8/layout/default"/>
    <dgm:cxn modelId="{88AD001C-E617-824D-AB61-7D83DF2ACFA9}" type="presParOf" srcId="{02D1FD09-301D-4241-B412-9922F0149E72}" destId="{E80DE317-3542-4138-9E8F-B02EA1912AAC}" srcOrd="5" destOrd="0" presId="urn:microsoft.com/office/officeart/2005/8/layout/default"/>
    <dgm:cxn modelId="{68E79780-7ECC-D046-A829-8878FC05B0E9}" type="presParOf" srcId="{02D1FD09-301D-4241-B412-9922F0149E72}" destId="{8A7C20D1-F1D6-4CB5-88AE-328865C09A6F}" srcOrd="6" destOrd="0" presId="urn:microsoft.com/office/officeart/2005/8/layout/default"/>
    <dgm:cxn modelId="{8D363DC7-4D92-8C40-B723-E76F20762CC5}" type="presParOf" srcId="{02D1FD09-301D-4241-B412-9922F0149E72}" destId="{EBE9050E-7F54-471F-8215-55D5E9C1FD24}" srcOrd="7" destOrd="0" presId="urn:microsoft.com/office/officeart/2005/8/layout/default"/>
    <dgm:cxn modelId="{83C5828C-60F0-EB43-96FA-D9ED2A63A3C5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F0214815-A935-B647-A658-F8D231AF48AD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CB2ABCDD-A10C-F943-ADAD-F3A97ECFA12A}" type="presOf" srcId="{30E0DE0F-CCF6-426E-BE0C-9C2F37C0E20E}" destId="{FFE6403F-7227-45B8-9F29-6BD61965E685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04991155-E8BF-3744-B3C8-D35F3E5B77A8}" type="presOf" srcId="{4238C1B7-7ECA-422C-97E6-F2A2A098A1E8}" destId="{2513F89F-65E9-46A6-ACC8-9786217FD542}" srcOrd="0" destOrd="0" presId="urn:microsoft.com/office/officeart/2005/8/layout/default"/>
    <dgm:cxn modelId="{70568DDF-CF49-A64B-AC12-3E4119C21CBA}" type="presOf" srcId="{008401FB-AB26-44F9-AF5C-FA86925EE8C6}" destId="{1FFB5270-8001-4B5F-AD4B-A8C078C09236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45CC469F-C4BE-A947-BAD8-83C7BBB8811C}" type="presOf" srcId="{32ACF96F-A35B-45F3-AC6C-430269DB61A4}" destId="{8A7C20D1-F1D6-4CB5-88AE-328865C09A6F}" srcOrd="0" destOrd="0" presId="urn:microsoft.com/office/officeart/2005/8/layout/default"/>
    <dgm:cxn modelId="{83CF3D6B-755A-AF4C-9231-8303E94AC1E7}" type="presOf" srcId="{F9D4A85D-ABB6-4A50-ABAE-9087898043F2}" destId="{0EBA7B72-1904-4658-BF8B-C8CA3634129B}" srcOrd="0" destOrd="0" presId="urn:microsoft.com/office/officeart/2005/8/layout/default"/>
    <dgm:cxn modelId="{8CFA22F3-8570-1D47-B178-64E31450AB37}" type="presParOf" srcId="{02D1FD09-301D-4241-B412-9922F0149E72}" destId="{2513F89F-65E9-46A6-ACC8-9786217FD542}" srcOrd="0" destOrd="0" presId="urn:microsoft.com/office/officeart/2005/8/layout/default"/>
    <dgm:cxn modelId="{8797DC22-9C9E-C445-AEC2-D92E7156EF13}" type="presParOf" srcId="{02D1FD09-301D-4241-B412-9922F0149E72}" destId="{70511CEA-6CAE-4A6F-9CCB-E2E40B1277E7}" srcOrd="1" destOrd="0" presId="urn:microsoft.com/office/officeart/2005/8/layout/default"/>
    <dgm:cxn modelId="{BBDD0CDE-67D1-7E40-A62E-A3BAEE6CC47B}" type="presParOf" srcId="{02D1FD09-301D-4241-B412-9922F0149E72}" destId="{1FFB5270-8001-4B5F-AD4B-A8C078C09236}" srcOrd="2" destOrd="0" presId="urn:microsoft.com/office/officeart/2005/8/layout/default"/>
    <dgm:cxn modelId="{8A649E1A-3F58-CE43-9551-3B3E09287EA3}" type="presParOf" srcId="{02D1FD09-301D-4241-B412-9922F0149E72}" destId="{2C786457-174B-4C2D-8046-5930735C120A}" srcOrd="3" destOrd="0" presId="urn:microsoft.com/office/officeart/2005/8/layout/default"/>
    <dgm:cxn modelId="{073FDF3D-D282-3D4D-BF20-7167513CE104}" type="presParOf" srcId="{02D1FD09-301D-4241-B412-9922F0149E72}" destId="{0EBA7B72-1904-4658-BF8B-C8CA3634129B}" srcOrd="4" destOrd="0" presId="urn:microsoft.com/office/officeart/2005/8/layout/default"/>
    <dgm:cxn modelId="{B1FA895D-4735-5042-9BCC-BFEABEB3877D}" type="presParOf" srcId="{02D1FD09-301D-4241-B412-9922F0149E72}" destId="{E80DE317-3542-4138-9E8F-B02EA1912AAC}" srcOrd="5" destOrd="0" presId="urn:microsoft.com/office/officeart/2005/8/layout/default"/>
    <dgm:cxn modelId="{A6DFE52E-D39A-874F-94E2-197F3DB5E7A8}" type="presParOf" srcId="{02D1FD09-301D-4241-B412-9922F0149E72}" destId="{8A7C20D1-F1D6-4CB5-88AE-328865C09A6F}" srcOrd="6" destOrd="0" presId="urn:microsoft.com/office/officeart/2005/8/layout/default"/>
    <dgm:cxn modelId="{0B6868CD-958C-DC41-86FD-7D31CDC94917}" type="presParOf" srcId="{02D1FD09-301D-4241-B412-9922F0149E72}" destId="{EBE9050E-7F54-471F-8215-55D5E9C1FD24}" srcOrd="7" destOrd="0" presId="urn:microsoft.com/office/officeart/2005/8/layout/default"/>
    <dgm:cxn modelId="{D0FAA206-2F23-2F48-B08B-19ECDD8D64FB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DE9CF1CB-0394-3047-9513-1D1B1580074E}" type="presOf" srcId="{4238C1B7-7ECA-422C-97E6-F2A2A098A1E8}" destId="{2513F89F-65E9-46A6-ACC8-9786217FD542}" srcOrd="0" destOrd="0" presId="urn:microsoft.com/office/officeart/2005/8/layout/default"/>
    <dgm:cxn modelId="{42A0A3DF-96CA-0242-892B-C5ECBEA7B1D0}" type="presOf" srcId="{9F3DDFB1-552D-45EC-9CD3-5DDF6D0D69DE}" destId="{02D1FD09-301D-4241-B412-9922F0149E72}" srcOrd="0" destOrd="0" presId="urn:microsoft.com/office/officeart/2005/8/layout/default"/>
    <dgm:cxn modelId="{162297FC-2677-BD45-A4E2-FCCA57B6B592}" type="presOf" srcId="{008401FB-AB26-44F9-AF5C-FA86925EE8C6}" destId="{1FFB5270-8001-4B5F-AD4B-A8C078C09236}" srcOrd="0" destOrd="0" presId="urn:microsoft.com/office/officeart/2005/8/layout/default"/>
    <dgm:cxn modelId="{83ADCAC3-0FA0-294E-9767-6B03DB9C58DD}" type="presOf" srcId="{F9D4A85D-ABB6-4A50-ABAE-9087898043F2}" destId="{0EBA7B72-1904-4658-BF8B-C8CA3634129B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9803EC8F-75D2-414B-A85D-307865BE145F}" type="presOf" srcId="{30E0DE0F-CCF6-426E-BE0C-9C2F37C0E20E}" destId="{FFE6403F-7227-45B8-9F29-6BD61965E685}" srcOrd="0" destOrd="0" presId="urn:microsoft.com/office/officeart/2005/8/layout/default"/>
    <dgm:cxn modelId="{9E9D5710-455C-C142-AF47-35FB904A7AA1}" type="presOf" srcId="{32ACF96F-A35B-45F3-AC6C-430269DB61A4}" destId="{8A7C20D1-F1D6-4CB5-88AE-328865C09A6F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D5C5AD38-A0B4-6043-A391-CE19B85C4CA0}" type="presParOf" srcId="{02D1FD09-301D-4241-B412-9922F0149E72}" destId="{2513F89F-65E9-46A6-ACC8-9786217FD542}" srcOrd="0" destOrd="0" presId="urn:microsoft.com/office/officeart/2005/8/layout/default"/>
    <dgm:cxn modelId="{9834C549-0B80-5041-BC41-7D95830AB6A1}" type="presParOf" srcId="{02D1FD09-301D-4241-B412-9922F0149E72}" destId="{70511CEA-6CAE-4A6F-9CCB-E2E40B1277E7}" srcOrd="1" destOrd="0" presId="urn:microsoft.com/office/officeart/2005/8/layout/default"/>
    <dgm:cxn modelId="{D78F50DD-9296-0346-8A81-63FA0280A4B1}" type="presParOf" srcId="{02D1FD09-301D-4241-B412-9922F0149E72}" destId="{1FFB5270-8001-4B5F-AD4B-A8C078C09236}" srcOrd="2" destOrd="0" presId="urn:microsoft.com/office/officeart/2005/8/layout/default"/>
    <dgm:cxn modelId="{4E488D3B-A16E-BC48-81EE-F166751A085B}" type="presParOf" srcId="{02D1FD09-301D-4241-B412-9922F0149E72}" destId="{2C786457-174B-4C2D-8046-5930735C120A}" srcOrd="3" destOrd="0" presId="urn:microsoft.com/office/officeart/2005/8/layout/default"/>
    <dgm:cxn modelId="{4135D6AB-7C4C-B341-8D02-69F935A6A0B9}" type="presParOf" srcId="{02D1FD09-301D-4241-B412-9922F0149E72}" destId="{0EBA7B72-1904-4658-BF8B-C8CA3634129B}" srcOrd="4" destOrd="0" presId="urn:microsoft.com/office/officeart/2005/8/layout/default"/>
    <dgm:cxn modelId="{5A01480D-C1C0-7A44-B2D6-A251EFC36C91}" type="presParOf" srcId="{02D1FD09-301D-4241-B412-9922F0149E72}" destId="{E80DE317-3542-4138-9E8F-B02EA1912AAC}" srcOrd="5" destOrd="0" presId="urn:microsoft.com/office/officeart/2005/8/layout/default"/>
    <dgm:cxn modelId="{42D96E6B-01E7-E94B-9880-3E04B6D52DA2}" type="presParOf" srcId="{02D1FD09-301D-4241-B412-9922F0149E72}" destId="{8A7C20D1-F1D6-4CB5-88AE-328865C09A6F}" srcOrd="6" destOrd="0" presId="urn:microsoft.com/office/officeart/2005/8/layout/default"/>
    <dgm:cxn modelId="{45F9227B-336A-3B44-AC33-1D4FE89B9DB9}" type="presParOf" srcId="{02D1FD09-301D-4241-B412-9922F0149E72}" destId="{EBE9050E-7F54-471F-8215-55D5E9C1FD24}" srcOrd="7" destOrd="0" presId="urn:microsoft.com/office/officeart/2005/8/layout/default"/>
    <dgm:cxn modelId="{B3D00C49-D3C8-4346-89EC-A4D6B2D86A48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92C31487-52FF-574B-8785-2808B0471388}" type="presOf" srcId="{008401FB-AB26-44F9-AF5C-FA86925EE8C6}" destId="{1FFB5270-8001-4B5F-AD4B-A8C078C09236}" srcOrd="0" destOrd="0" presId="urn:microsoft.com/office/officeart/2005/8/layout/default"/>
    <dgm:cxn modelId="{9D8BB935-9875-894F-BC6F-3029CF8D7DCD}" type="presOf" srcId="{30E0DE0F-CCF6-426E-BE0C-9C2F37C0E20E}" destId="{FFE6403F-7227-45B8-9F29-6BD61965E685}" srcOrd="0" destOrd="0" presId="urn:microsoft.com/office/officeart/2005/8/layout/default"/>
    <dgm:cxn modelId="{76F234E2-CDD1-9643-9E70-5C0B742772C6}" type="presOf" srcId="{9F3DDFB1-552D-45EC-9CD3-5DDF6D0D69DE}" destId="{02D1FD09-301D-4241-B412-9922F0149E72}" srcOrd="0" destOrd="0" presId="urn:microsoft.com/office/officeart/2005/8/layout/default"/>
    <dgm:cxn modelId="{08E6E081-DFBD-1C4A-9600-D7B71959A3AE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235FCD54-8913-564F-8D0F-6CFA063565AA}" type="presOf" srcId="{4238C1B7-7ECA-422C-97E6-F2A2A098A1E8}" destId="{2513F89F-65E9-46A6-ACC8-9786217FD542}" srcOrd="0" destOrd="0" presId="urn:microsoft.com/office/officeart/2005/8/layout/default"/>
    <dgm:cxn modelId="{81A38044-4E40-6645-81B9-1BCAED9B9F81}" type="presOf" srcId="{F9D4A85D-ABB6-4A50-ABAE-9087898043F2}" destId="{0EBA7B72-1904-4658-BF8B-C8CA3634129B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DBDFA053-4A18-834A-A801-E9463FD95084}" type="presParOf" srcId="{02D1FD09-301D-4241-B412-9922F0149E72}" destId="{2513F89F-65E9-46A6-ACC8-9786217FD542}" srcOrd="0" destOrd="0" presId="urn:microsoft.com/office/officeart/2005/8/layout/default"/>
    <dgm:cxn modelId="{3BC90E31-8537-3D4F-B193-BD75C71606CE}" type="presParOf" srcId="{02D1FD09-301D-4241-B412-9922F0149E72}" destId="{70511CEA-6CAE-4A6F-9CCB-E2E40B1277E7}" srcOrd="1" destOrd="0" presId="urn:microsoft.com/office/officeart/2005/8/layout/default"/>
    <dgm:cxn modelId="{1AE52BDB-E7D9-364B-8F25-24A65B2D2448}" type="presParOf" srcId="{02D1FD09-301D-4241-B412-9922F0149E72}" destId="{1FFB5270-8001-4B5F-AD4B-A8C078C09236}" srcOrd="2" destOrd="0" presId="urn:microsoft.com/office/officeart/2005/8/layout/default"/>
    <dgm:cxn modelId="{9EA0A098-3670-7B49-97CC-6D901C90AE41}" type="presParOf" srcId="{02D1FD09-301D-4241-B412-9922F0149E72}" destId="{2C786457-174B-4C2D-8046-5930735C120A}" srcOrd="3" destOrd="0" presId="urn:microsoft.com/office/officeart/2005/8/layout/default"/>
    <dgm:cxn modelId="{3BEBB70F-9248-8042-8D45-05347646394F}" type="presParOf" srcId="{02D1FD09-301D-4241-B412-9922F0149E72}" destId="{0EBA7B72-1904-4658-BF8B-C8CA3634129B}" srcOrd="4" destOrd="0" presId="urn:microsoft.com/office/officeart/2005/8/layout/default"/>
    <dgm:cxn modelId="{98638F98-7E8A-2244-8FF5-4107976B8E2B}" type="presParOf" srcId="{02D1FD09-301D-4241-B412-9922F0149E72}" destId="{E80DE317-3542-4138-9E8F-B02EA1912AAC}" srcOrd="5" destOrd="0" presId="urn:microsoft.com/office/officeart/2005/8/layout/default"/>
    <dgm:cxn modelId="{78A54E5C-3C19-EC47-8190-24AC3EA3BB64}" type="presParOf" srcId="{02D1FD09-301D-4241-B412-9922F0149E72}" destId="{8A7C20D1-F1D6-4CB5-88AE-328865C09A6F}" srcOrd="6" destOrd="0" presId="urn:microsoft.com/office/officeart/2005/8/layout/default"/>
    <dgm:cxn modelId="{813C0558-8A1B-E840-A1B9-2D1D25FD23C8}" type="presParOf" srcId="{02D1FD09-301D-4241-B412-9922F0149E72}" destId="{EBE9050E-7F54-471F-8215-55D5E9C1FD24}" srcOrd="7" destOrd="0" presId="urn:microsoft.com/office/officeart/2005/8/layout/default"/>
    <dgm:cxn modelId="{4E673A53-9123-C140-8DEE-0E6AE782FFC3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EEA0AA45-43D2-444F-9985-5013059A05D6}" type="presOf" srcId="{30E0DE0F-CCF6-426E-BE0C-9C2F37C0E20E}" destId="{FFE6403F-7227-45B8-9F29-6BD61965E685}" srcOrd="0" destOrd="0" presId="urn:microsoft.com/office/officeart/2005/8/layout/default"/>
    <dgm:cxn modelId="{4FB537CD-CAC0-A44E-8EE5-A8C8F08A1F37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B506C7AD-2E86-3441-9501-C31CD8E8ACAF}" type="presOf" srcId="{008401FB-AB26-44F9-AF5C-FA86925EE8C6}" destId="{1FFB5270-8001-4B5F-AD4B-A8C078C09236}" srcOrd="0" destOrd="0" presId="urn:microsoft.com/office/officeart/2005/8/layout/default"/>
    <dgm:cxn modelId="{674FD818-6308-C24E-89DF-AEB4FF6A78BE}" type="presOf" srcId="{4238C1B7-7ECA-422C-97E6-F2A2A098A1E8}" destId="{2513F89F-65E9-46A6-ACC8-9786217FD542}" srcOrd="0" destOrd="0" presId="urn:microsoft.com/office/officeart/2005/8/layout/default"/>
    <dgm:cxn modelId="{5ED31F58-D8D8-344F-8DC0-BB307BBB6635}" type="presOf" srcId="{F9D4A85D-ABB6-4A50-ABAE-9087898043F2}" destId="{0EBA7B72-1904-4658-BF8B-C8CA3634129B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BAF7D8EF-7D77-D248-A072-FE529A7A4FBA}" type="presOf" srcId="{32ACF96F-A35B-45F3-AC6C-430269DB61A4}" destId="{8A7C20D1-F1D6-4CB5-88AE-328865C09A6F}" srcOrd="0" destOrd="0" presId="urn:microsoft.com/office/officeart/2005/8/layout/default"/>
    <dgm:cxn modelId="{3FD0D15D-6ED4-5F4C-99F8-B40FDF122DF4}" type="presParOf" srcId="{02D1FD09-301D-4241-B412-9922F0149E72}" destId="{2513F89F-65E9-46A6-ACC8-9786217FD542}" srcOrd="0" destOrd="0" presId="urn:microsoft.com/office/officeart/2005/8/layout/default"/>
    <dgm:cxn modelId="{029D5BCB-4031-3A4A-BB48-ADDB5F9E8CED}" type="presParOf" srcId="{02D1FD09-301D-4241-B412-9922F0149E72}" destId="{70511CEA-6CAE-4A6F-9CCB-E2E40B1277E7}" srcOrd="1" destOrd="0" presId="urn:microsoft.com/office/officeart/2005/8/layout/default"/>
    <dgm:cxn modelId="{CC728D68-1248-A643-887D-9B10F1D4CA86}" type="presParOf" srcId="{02D1FD09-301D-4241-B412-9922F0149E72}" destId="{1FFB5270-8001-4B5F-AD4B-A8C078C09236}" srcOrd="2" destOrd="0" presId="urn:microsoft.com/office/officeart/2005/8/layout/default"/>
    <dgm:cxn modelId="{C7ED45BB-2EB7-5143-9DDE-95F4E58C7CEE}" type="presParOf" srcId="{02D1FD09-301D-4241-B412-9922F0149E72}" destId="{2C786457-174B-4C2D-8046-5930735C120A}" srcOrd="3" destOrd="0" presId="urn:microsoft.com/office/officeart/2005/8/layout/default"/>
    <dgm:cxn modelId="{7CCB70C5-EA7E-5948-9596-735288315C23}" type="presParOf" srcId="{02D1FD09-301D-4241-B412-9922F0149E72}" destId="{0EBA7B72-1904-4658-BF8B-C8CA3634129B}" srcOrd="4" destOrd="0" presId="urn:microsoft.com/office/officeart/2005/8/layout/default"/>
    <dgm:cxn modelId="{8CA2774D-907B-2443-A015-CF39F1334D9D}" type="presParOf" srcId="{02D1FD09-301D-4241-B412-9922F0149E72}" destId="{E80DE317-3542-4138-9E8F-B02EA1912AAC}" srcOrd="5" destOrd="0" presId="urn:microsoft.com/office/officeart/2005/8/layout/default"/>
    <dgm:cxn modelId="{4B373609-3C4C-0349-84E3-2EC8E6F8B650}" type="presParOf" srcId="{02D1FD09-301D-4241-B412-9922F0149E72}" destId="{8A7C20D1-F1D6-4CB5-88AE-328865C09A6F}" srcOrd="6" destOrd="0" presId="urn:microsoft.com/office/officeart/2005/8/layout/default"/>
    <dgm:cxn modelId="{DE5BB55A-4FE7-D64D-8DA2-27B2F7418304}" type="presParOf" srcId="{02D1FD09-301D-4241-B412-9922F0149E72}" destId="{EBE9050E-7F54-471F-8215-55D5E9C1FD24}" srcOrd="7" destOrd="0" presId="urn:microsoft.com/office/officeart/2005/8/layout/default"/>
    <dgm:cxn modelId="{AEE93C14-7BE7-7849-A6C3-4920C2967748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C4DE6-99FB-2C48-9A6C-FA1051AE6C75}" type="presOf" srcId="{30E0DE0F-CCF6-426E-BE0C-9C2F37C0E20E}" destId="{FFE6403F-7227-45B8-9F29-6BD61965E685}" srcOrd="0" destOrd="0" presId="urn:microsoft.com/office/officeart/2005/8/layout/default"/>
    <dgm:cxn modelId="{8182B0DB-AEAD-2546-A11E-59D5CDFCA466}" type="presOf" srcId="{4238C1B7-7ECA-422C-97E6-F2A2A098A1E8}" destId="{2513F89F-65E9-46A6-ACC8-9786217FD542}" srcOrd="0" destOrd="0" presId="urn:microsoft.com/office/officeart/2005/8/layout/default"/>
    <dgm:cxn modelId="{264F5B2B-29DC-394F-9387-BB2697861D66}" type="presOf" srcId="{008401FB-AB26-44F9-AF5C-FA86925EE8C6}" destId="{1FFB5270-8001-4B5F-AD4B-A8C078C09236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CD8003C3-6B0B-164C-ABE4-118F7C7BE8A3}" type="presOf" srcId="{32ACF96F-A35B-45F3-AC6C-430269DB61A4}" destId="{8A7C20D1-F1D6-4CB5-88AE-328865C09A6F}" srcOrd="0" destOrd="0" presId="urn:microsoft.com/office/officeart/2005/8/layout/default"/>
    <dgm:cxn modelId="{302930C2-F7CD-8847-B3D8-A517095AAE98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EEBDCA1E-6E06-A147-B1CE-4969EF613CE0}" type="presOf" srcId="{F9D4A85D-ABB6-4A50-ABAE-9087898043F2}" destId="{0EBA7B72-1904-4658-BF8B-C8CA3634129B}" srcOrd="0" destOrd="0" presId="urn:microsoft.com/office/officeart/2005/8/layout/default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524DAF7A-FDBC-8341-A8ED-E8D5E483026A}" type="presParOf" srcId="{02D1FD09-301D-4241-B412-9922F0149E72}" destId="{2513F89F-65E9-46A6-ACC8-9786217FD542}" srcOrd="0" destOrd="0" presId="urn:microsoft.com/office/officeart/2005/8/layout/default"/>
    <dgm:cxn modelId="{D1C34945-1B97-FA4E-A9D0-52F786A036F5}" type="presParOf" srcId="{02D1FD09-301D-4241-B412-9922F0149E72}" destId="{70511CEA-6CAE-4A6F-9CCB-E2E40B1277E7}" srcOrd="1" destOrd="0" presId="urn:microsoft.com/office/officeart/2005/8/layout/default"/>
    <dgm:cxn modelId="{B49FBEC3-3960-1B4D-A0A5-77A89A7A9AA6}" type="presParOf" srcId="{02D1FD09-301D-4241-B412-9922F0149E72}" destId="{1FFB5270-8001-4B5F-AD4B-A8C078C09236}" srcOrd="2" destOrd="0" presId="urn:microsoft.com/office/officeart/2005/8/layout/default"/>
    <dgm:cxn modelId="{1EDA8B24-C97C-5948-9599-7EC23B09967D}" type="presParOf" srcId="{02D1FD09-301D-4241-B412-9922F0149E72}" destId="{2C786457-174B-4C2D-8046-5930735C120A}" srcOrd="3" destOrd="0" presId="urn:microsoft.com/office/officeart/2005/8/layout/default"/>
    <dgm:cxn modelId="{7D04560F-5090-4C45-BD84-CAAFFA3E06E7}" type="presParOf" srcId="{02D1FD09-301D-4241-B412-9922F0149E72}" destId="{0EBA7B72-1904-4658-BF8B-C8CA3634129B}" srcOrd="4" destOrd="0" presId="urn:microsoft.com/office/officeart/2005/8/layout/default"/>
    <dgm:cxn modelId="{A4709E54-4580-5F49-BB8E-8783556E05E3}" type="presParOf" srcId="{02D1FD09-301D-4241-B412-9922F0149E72}" destId="{E80DE317-3542-4138-9E8F-B02EA1912AAC}" srcOrd="5" destOrd="0" presId="urn:microsoft.com/office/officeart/2005/8/layout/default"/>
    <dgm:cxn modelId="{C09DD223-DD0C-B446-B369-34A605095D7C}" type="presParOf" srcId="{02D1FD09-301D-4241-B412-9922F0149E72}" destId="{8A7C20D1-F1D6-4CB5-88AE-328865C09A6F}" srcOrd="6" destOrd="0" presId="urn:microsoft.com/office/officeart/2005/8/layout/default"/>
    <dgm:cxn modelId="{916964B8-5B1B-2249-BD33-DDB773582105}" type="presParOf" srcId="{02D1FD09-301D-4241-B412-9922F0149E72}" destId="{EBE9050E-7F54-471F-8215-55D5E9C1FD24}" srcOrd="7" destOrd="0" presId="urn:microsoft.com/office/officeart/2005/8/layout/default"/>
    <dgm:cxn modelId="{EB7FBCCE-EE60-794E-AE59-D9CDD3D641DB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C0C05261-1E28-3649-9FAF-D4A2D137BACC}" type="presOf" srcId="{F9D4A85D-ABB6-4A50-ABAE-9087898043F2}" destId="{0EBA7B72-1904-4658-BF8B-C8CA3634129B}" srcOrd="0" destOrd="0" presId="urn:microsoft.com/office/officeart/2005/8/layout/default"/>
    <dgm:cxn modelId="{B525D8FD-CE0B-8244-B3E3-6E286660E27C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BCD22666-18DA-794F-91FA-E9169C4D200D}" type="presOf" srcId="{008401FB-AB26-44F9-AF5C-FA86925EE8C6}" destId="{1FFB5270-8001-4B5F-AD4B-A8C078C09236}" srcOrd="0" destOrd="0" presId="urn:microsoft.com/office/officeart/2005/8/layout/default"/>
    <dgm:cxn modelId="{32893599-8364-3642-A0D5-CC47015A3ED0}" type="presOf" srcId="{9F3DDFB1-552D-45EC-9CD3-5DDF6D0D69DE}" destId="{02D1FD09-301D-4241-B412-9922F0149E72}" srcOrd="0" destOrd="0" presId="urn:microsoft.com/office/officeart/2005/8/layout/default"/>
    <dgm:cxn modelId="{57F3DF88-E4AA-1F48-890E-83C24C15C346}" type="presOf" srcId="{30E0DE0F-CCF6-426E-BE0C-9C2F37C0E20E}" destId="{FFE6403F-7227-45B8-9F29-6BD61965E685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C1B8156D-AF36-E040-B7A1-1851B76D646A}" type="presOf" srcId="{4238C1B7-7ECA-422C-97E6-F2A2A098A1E8}" destId="{2513F89F-65E9-46A6-ACC8-9786217FD542}" srcOrd="0" destOrd="0" presId="urn:microsoft.com/office/officeart/2005/8/layout/default"/>
    <dgm:cxn modelId="{3EAFECEB-3497-7146-A116-ECE59EE49521}" type="presParOf" srcId="{02D1FD09-301D-4241-B412-9922F0149E72}" destId="{2513F89F-65E9-46A6-ACC8-9786217FD542}" srcOrd="0" destOrd="0" presId="urn:microsoft.com/office/officeart/2005/8/layout/default"/>
    <dgm:cxn modelId="{A7BACA47-65E5-7B4E-87E0-46108273BCB4}" type="presParOf" srcId="{02D1FD09-301D-4241-B412-9922F0149E72}" destId="{70511CEA-6CAE-4A6F-9CCB-E2E40B1277E7}" srcOrd="1" destOrd="0" presId="urn:microsoft.com/office/officeart/2005/8/layout/default"/>
    <dgm:cxn modelId="{3C986812-7E15-C44C-AE12-5071865024D7}" type="presParOf" srcId="{02D1FD09-301D-4241-B412-9922F0149E72}" destId="{1FFB5270-8001-4B5F-AD4B-A8C078C09236}" srcOrd="2" destOrd="0" presId="urn:microsoft.com/office/officeart/2005/8/layout/default"/>
    <dgm:cxn modelId="{CCADD331-8F9E-B044-8540-800BBD0CC0E6}" type="presParOf" srcId="{02D1FD09-301D-4241-B412-9922F0149E72}" destId="{2C786457-174B-4C2D-8046-5930735C120A}" srcOrd="3" destOrd="0" presId="urn:microsoft.com/office/officeart/2005/8/layout/default"/>
    <dgm:cxn modelId="{683065FD-479E-1C4D-AB93-48B0CC1D0FC2}" type="presParOf" srcId="{02D1FD09-301D-4241-B412-9922F0149E72}" destId="{0EBA7B72-1904-4658-BF8B-C8CA3634129B}" srcOrd="4" destOrd="0" presId="urn:microsoft.com/office/officeart/2005/8/layout/default"/>
    <dgm:cxn modelId="{82AA1E77-612B-8A47-8573-C9C6C120BB11}" type="presParOf" srcId="{02D1FD09-301D-4241-B412-9922F0149E72}" destId="{E80DE317-3542-4138-9E8F-B02EA1912AAC}" srcOrd="5" destOrd="0" presId="urn:microsoft.com/office/officeart/2005/8/layout/default"/>
    <dgm:cxn modelId="{98857033-169B-3F48-AFC7-1FFD62953505}" type="presParOf" srcId="{02D1FD09-301D-4241-B412-9922F0149E72}" destId="{8A7C20D1-F1D6-4CB5-88AE-328865C09A6F}" srcOrd="6" destOrd="0" presId="urn:microsoft.com/office/officeart/2005/8/layout/default"/>
    <dgm:cxn modelId="{23E8866E-B146-7647-9554-CAA07FE5E9CB}" type="presParOf" srcId="{02D1FD09-301D-4241-B412-9922F0149E72}" destId="{EBE9050E-7F54-471F-8215-55D5E9C1FD24}" srcOrd="7" destOrd="0" presId="urn:microsoft.com/office/officeart/2005/8/layout/default"/>
    <dgm:cxn modelId="{3D0C64C5-0228-E140-AF8F-8FE796808CC6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9C0E24E3-F914-7A43-832C-227AD900883E}" type="presOf" srcId="{4238C1B7-7ECA-422C-97E6-F2A2A098A1E8}" destId="{2513F89F-65E9-46A6-ACC8-9786217FD542}" srcOrd="0" destOrd="0" presId="urn:microsoft.com/office/officeart/2005/8/layout/default"/>
    <dgm:cxn modelId="{F63FBDC8-5423-A24C-BA87-FEFDC568945E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420D4A47-4669-3D40-88A1-ADE241B3357B}" type="presOf" srcId="{008401FB-AB26-44F9-AF5C-FA86925EE8C6}" destId="{1FFB5270-8001-4B5F-AD4B-A8C078C09236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8939A716-F194-DE43-BFD3-E0522D755468}" type="presOf" srcId="{30E0DE0F-CCF6-426E-BE0C-9C2F37C0E20E}" destId="{FFE6403F-7227-45B8-9F29-6BD61965E685}" srcOrd="0" destOrd="0" presId="urn:microsoft.com/office/officeart/2005/8/layout/default"/>
    <dgm:cxn modelId="{836C6510-7792-A54A-9DFA-B2FADA9B7A86}" type="presOf" srcId="{32ACF96F-A35B-45F3-AC6C-430269DB61A4}" destId="{8A7C20D1-F1D6-4CB5-88AE-328865C09A6F}" srcOrd="0" destOrd="0" presId="urn:microsoft.com/office/officeart/2005/8/layout/default"/>
    <dgm:cxn modelId="{BD5E5708-2BCF-624D-98B7-39684325A29D}" type="presOf" srcId="{F9D4A85D-ABB6-4A50-ABAE-9087898043F2}" destId="{0EBA7B72-1904-4658-BF8B-C8CA3634129B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357FDCB4-590F-904E-884E-CB84B79F1493}" type="presParOf" srcId="{02D1FD09-301D-4241-B412-9922F0149E72}" destId="{2513F89F-65E9-46A6-ACC8-9786217FD542}" srcOrd="0" destOrd="0" presId="urn:microsoft.com/office/officeart/2005/8/layout/default"/>
    <dgm:cxn modelId="{82E7E665-2636-D147-9123-8C0FF3AD01E6}" type="presParOf" srcId="{02D1FD09-301D-4241-B412-9922F0149E72}" destId="{70511CEA-6CAE-4A6F-9CCB-E2E40B1277E7}" srcOrd="1" destOrd="0" presId="urn:microsoft.com/office/officeart/2005/8/layout/default"/>
    <dgm:cxn modelId="{7D93EEB9-5D9C-FF4E-B255-82C59995BC44}" type="presParOf" srcId="{02D1FD09-301D-4241-B412-9922F0149E72}" destId="{1FFB5270-8001-4B5F-AD4B-A8C078C09236}" srcOrd="2" destOrd="0" presId="urn:microsoft.com/office/officeart/2005/8/layout/default"/>
    <dgm:cxn modelId="{622F9051-CF3D-E34A-B279-E71C2F0AAD32}" type="presParOf" srcId="{02D1FD09-301D-4241-B412-9922F0149E72}" destId="{2C786457-174B-4C2D-8046-5930735C120A}" srcOrd="3" destOrd="0" presId="urn:microsoft.com/office/officeart/2005/8/layout/default"/>
    <dgm:cxn modelId="{10F5022A-439F-164F-92EF-ACAD36F4D6A5}" type="presParOf" srcId="{02D1FD09-301D-4241-B412-9922F0149E72}" destId="{0EBA7B72-1904-4658-BF8B-C8CA3634129B}" srcOrd="4" destOrd="0" presId="urn:microsoft.com/office/officeart/2005/8/layout/default"/>
    <dgm:cxn modelId="{7C21C556-B180-A642-9A1C-FB4E9FB790AB}" type="presParOf" srcId="{02D1FD09-301D-4241-B412-9922F0149E72}" destId="{E80DE317-3542-4138-9E8F-B02EA1912AAC}" srcOrd="5" destOrd="0" presId="urn:microsoft.com/office/officeart/2005/8/layout/default"/>
    <dgm:cxn modelId="{6528CC21-855B-654B-A2B1-2F6552A6DC2F}" type="presParOf" srcId="{02D1FD09-301D-4241-B412-9922F0149E72}" destId="{8A7C20D1-F1D6-4CB5-88AE-328865C09A6F}" srcOrd="6" destOrd="0" presId="urn:microsoft.com/office/officeart/2005/8/layout/default"/>
    <dgm:cxn modelId="{03556B47-D0E2-634A-8661-DBAF013ADE6C}" type="presParOf" srcId="{02D1FD09-301D-4241-B412-9922F0149E72}" destId="{EBE9050E-7F54-471F-8215-55D5E9C1FD24}" srcOrd="7" destOrd="0" presId="urn:microsoft.com/office/officeart/2005/8/layout/default"/>
    <dgm:cxn modelId="{4C241A3A-8D82-D84A-9B0F-CF439BE7EE30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4D923-D1D5-9249-AFE4-DA9930D56B61}" type="presOf" srcId="{008401FB-AB26-44F9-AF5C-FA86925EE8C6}" destId="{1FFB5270-8001-4B5F-AD4B-A8C078C09236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51E7E6E9-85B4-1E4E-90D8-3716FBD3A252}" type="presOf" srcId="{4238C1B7-7ECA-422C-97E6-F2A2A098A1E8}" destId="{2513F89F-65E9-46A6-ACC8-9786217FD542}" srcOrd="0" destOrd="0" presId="urn:microsoft.com/office/officeart/2005/8/layout/default"/>
    <dgm:cxn modelId="{FED66EA5-4C98-DB4C-9299-AC40305BD354}" type="presOf" srcId="{30E0DE0F-CCF6-426E-BE0C-9C2F37C0E20E}" destId="{FFE6403F-7227-45B8-9F29-6BD61965E685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917B78CD-4EFE-1646-813F-AAD7A4FEA32B}" type="presOf" srcId="{32ACF96F-A35B-45F3-AC6C-430269DB61A4}" destId="{8A7C20D1-F1D6-4CB5-88AE-328865C09A6F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2EC373A3-F24C-424C-9F17-91B50D21A9DE}" type="presOf" srcId="{F9D4A85D-ABB6-4A50-ABAE-9087898043F2}" destId="{0EBA7B72-1904-4658-BF8B-C8CA3634129B}" srcOrd="0" destOrd="0" presId="urn:microsoft.com/office/officeart/2005/8/layout/default"/>
    <dgm:cxn modelId="{56D3B038-7DA7-204D-8943-9A200F174310}" type="presOf" srcId="{9F3DDFB1-552D-45EC-9CD3-5DDF6D0D69DE}" destId="{02D1FD09-301D-4241-B412-9922F0149E72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2C1F1880-31B2-4B49-B5BB-9F8E32446AEC}" type="presParOf" srcId="{02D1FD09-301D-4241-B412-9922F0149E72}" destId="{2513F89F-65E9-46A6-ACC8-9786217FD542}" srcOrd="0" destOrd="0" presId="urn:microsoft.com/office/officeart/2005/8/layout/default"/>
    <dgm:cxn modelId="{9D4934C7-23CE-5849-AD41-0A48886A4D3C}" type="presParOf" srcId="{02D1FD09-301D-4241-B412-9922F0149E72}" destId="{70511CEA-6CAE-4A6F-9CCB-E2E40B1277E7}" srcOrd="1" destOrd="0" presId="urn:microsoft.com/office/officeart/2005/8/layout/default"/>
    <dgm:cxn modelId="{7D76F326-7A2B-724C-9C30-B54593A97519}" type="presParOf" srcId="{02D1FD09-301D-4241-B412-9922F0149E72}" destId="{1FFB5270-8001-4B5F-AD4B-A8C078C09236}" srcOrd="2" destOrd="0" presId="urn:microsoft.com/office/officeart/2005/8/layout/default"/>
    <dgm:cxn modelId="{6D8C0213-1615-1C48-8FC4-3418B126FD16}" type="presParOf" srcId="{02D1FD09-301D-4241-B412-9922F0149E72}" destId="{2C786457-174B-4C2D-8046-5930735C120A}" srcOrd="3" destOrd="0" presId="urn:microsoft.com/office/officeart/2005/8/layout/default"/>
    <dgm:cxn modelId="{9D8AE107-77E8-594C-BD6A-97B2522C20D5}" type="presParOf" srcId="{02D1FD09-301D-4241-B412-9922F0149E72}" destId="{0EBA7B72-1904-4658-BF8B-C8CA3634129B}" srcOrd="4" destOrd="0" presId="urn:microsoft.com/office/officeart/2005/8/layout/default"/>
    <dgm:cxn modelId="{034955F9-78F8-0043-BA42-57CFA9E57FF4}" type="presParOf" srcId="{02D1FD09-301D-4241-B412-9922F0149E72}" destId="{E80DE317-3542-4138-9E8F-B02EA1912AAC}" srcOrd="5" destOrd="0" presId="urn:microsoft.com/office/officeart/2005/8/layout/default"/>
    <dgm:cxn modelId="{2ABDA18F-29A1-A642-8FA9-51137E1B7755}" type="presParOf" srcId="{02D1FD09-301D-4241-B412-9922F0149E72}" destId="{8A7C20D1-F1D6-4CB5-88AE-328865C09A6F}" srcOrd="6" destOrd="0" presId="urn:microsoft.com/office/officeart/2005/8/layout/default"/>
    <dgm:cxn modelId="{9EB6B228-1742-0947-9895-465770838954}" type="presParOf" srcId="{02D1FD09-301D-4241-B412-9922F0149E72}" destId="{EBE9050E-7F54-471F-8215-55D5E9C1FD24}" srcOrd="7" destOrd="0" presId="urn:microsoft.com/office/officeart/2005/8/layout/default"/>
    <dgm:cxn modelId="{31048655-3B93-904E-B94D-5D3EAD919BB5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62A9B970-169C-6B4D-B969-7D5A81CE6DF5}" type="presOf" srcId="{4238C1B7-7ECA-422C-97E6-F2A2A098A1E8}" destId="{2513F89F-65E9-46A6-ACC8-9786217FD542}" srcOrd="0" destOrd="0" presId="urn:microsoft.com/office/officeart/2005/8/layout/default"/>
    <dgm:cxn modelId="{A2AEC858-6320-994D-89A2-DA196DC9F2E4}" type="presOf" srcId="{9F3DDFB1-552D-45EC-9CD3-5DDF6D0D69DE}" destId="{02D1FD09-301D-4241-B412-9922F0149E72}" srcOrd="0" destOrd="0" presId="urn:microsoft.com/office/officeart/2005/8/layout/default"/>
    <dgm:cxn modelId="{661CF950-1C4C-B84D-8250-B5F65C24FA02}" type="presOf" srcId="{30E0DE0F-CCF6-426E-BE0C-9C2F37C0E20E}" destId="{FFE6403F-7227-45B8-9F29-6BD61965E685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B737FB40-88CE-DE48-8945-B5F3844FD766}" type="presOf" srcId="{F9D4A85D-ABB6-4A50-ABAE-9087898043F2}" destId="{0EBA7B72-1904-4658-BF8B-C8CA3634129B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77C06050-45A0-5F42-A0B0-DB150887907F}" type="presOf" srcId="{008401FB-AB26-44F9-AF5C-FA86925EE8C6}" destId="{1FFB5270-8001-4B5F-AD4B-A8C078C09236}" srcOrd="0" destOrd="0" presId="urn:microsoft.com/office/officeart/2005/8/layout/default"/>
    <dgm:cxn modelId="{7F606570-8FFA-C44E-821C-9EA06269AECC}" type="presOf" srcId="{32ACF96F-A35B-45F3-AC6C-430269DB61A4}" destId="{8A7C20D1-F1D6-4CB5-88AE-328865C09A6F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DFCCCF7E-3D70-2649-B6B2-20B25415F321}" type="presParOf" srcId="{02D1FD09-301D-4241-B412-9922F0149E72}" destId="{2513F89F-65E9-46A6-ACC8-9786217FD542}" srcOrd="0" destOrd="0" presId="urn:microsoft.com/office/officeart/2005/8/layout/default"/>
    <dgm:cxn modelId="{7434460A-59C2-D244-8F8F-F30E0775BE73}" type="presParOf" srcId="{02D1FD09-301D-4241-B412-9922F0149E72}" destId="{70511CEA-6CAE-4A6F-9CCB-E2E40B1277E7}" srcOrd="1" destOrd="0" presId="urn:microsoft.com/office/officeart/2005/8/layout/default"/>
    <dgm:cxn modelId="{5F72D9A8-B52E-6F4E-AE01-6AFDB2217DFC}" type="presParOf" srcId="{02D1FD09-301D-4241-B412-9922F0149E72}" destId="{1FFB5270-8001-4B5F-AD4B-A8C078C09236}" srcOrd="2" destOrd="0" presId="urn:microsoft.com/office/officeart/2005/8/layout/default"/>
    <dgm:cxn modelId="{195AC55D-850E-2B42-949E-3DBE08FA4DCF}" type="presParOf" srcId="{02D1FD09-301D-4241-B412-9922F0149E72}" destId="{2C786457-174B-4C2D-8046-5930735C120A}" srcOrd="3" destOrd="0" presId="urn:microsoft.com/office/officeart/2005/8/layout/default"/>
    <dgm:cxn modelId="{79779392-B0D0-364F-AF14-41ACBB4AC9BB}" type="presParOf" srcId="{02D1FD09-301D-4241-B412-9922F0149E72}" destId="{0EBA7B72-1904-4658-BF8B-C8CA3634129B}" srcOrd="4" destOrd="0" presId="urn:microsoft.com/office/officeart/2005/8/layout/default"/>
    <dgm:cxn modelId="{6A88515E-3EE1-324E-90EB-6425A22A8A31}" type="presParOf" srcId="{02D1FD09-301D-4241-B412-9922F0149E72}" destId="{E80DE317-3542-4138-9E8F-B02EA1912AAC}" srcOrd="5" destOrd="0" presId="urn:microsoft.com/office/officeart/2005/8/layout/default"/>
    <dgm:cxn modelId="{344F6CB2-0DCD-A443-BE31-995B3A72ECF5}" type="presParOf" srcId="{02D1FD09-301D-4241-B412-9922F0149E72}" destId="{8A7C20D1-F1D6-4CB5-88AE-328865C09A6F}" srcOrd="6" destOrd="0" presId="urn:microsoft.com/office/officeart/2005/8/layout/default"/>
    <dgm:cxn modelId="{32230C4B-6CCB-BB4B-BA79-39BA0BC6FEF3}" type="presParOf" srcId="{02D1FD09-301D-4241-B412-9922F0149E72}" destId="{EBE9050E-7F54-471F-8215-55D5E9C1FD24}" srcOrd="7" destOrd="0" presId="urn:microsoft.com/office/officeart/2005/8/layout/default"/>
    <dgm:cxn modelId="{C12A512C-1A75-6A4F-BC27-D0937BF09FFB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B0D4FC29-24C3-2F47-B676-B506D0940B6E}" type="presOf" srcId="{32ACF96F-A35B-45F3-AC6C-430269DB61A4}" destId="{8A7C20D1-F1D6-4CB5-88AE-328865C09A6F}" srcOrd="0" destOrd="0" presId="urn:microsoft.com/office/officeart/2005/8/layout/default"/>
    <dgm:cxn modelId="{CD7138EA-696D-9244-B517-1FF75CD430AD}" type="presOf" srcId="{008401FB-AB26-44F9-AF5C-FA86925EE8C6}" destId="{1FFB5270-8001-4B5F-AD4B-A8C078C09236}" srcOrd="0" destOrd="0" presId="urn:microsoft.com/office/officeart/2005/8/layout/default"/>
    <dgm:cxn modelId="{1A0F4701-AC8A-7C44-8C96-B35D6E5A226A}" type="presOf" srcId="{30E0DE0F-CCF6-426E-BE0C-9C2F37C0E20E}" destId="{FFE6403F-7227-45B8-9F29-6BD61965E685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221CB0F-DF92-CA4F-A831-2218FB874E91}" type="presOf" srcId="{4238C1B7-7ECA-422C-97E6-F2A2A098A1E8}" destId="{2513F89F-65E9-46A6-ACC8-9786217FD542}" srcOrd="0" destOrd="0" presId="urn:microsoft.com/office/officeart/2005/8/layout/default"/>
    <dgm:cxn modelId="{5873436F-D93B-6240-A040-45D7C7BD9DD3}" type="presOf" srcId="{9F3DDFB1-552D-45EC-9CD3-5DDF6D0D69DE}" destId="{02D1FD09-301D-4241-B412-9922F0149E72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1BF0946B-743A-8F43-9106-E494673D9519}" type="presOf" srcId="{F9D4A85D-ABB6-4A50-ABAE-9087898043F2}" destId="{0EBA7B72-1904-4658-BF8B-C8CA3634129B}" srcOrd="0" destOrd="0" presId="urn:microsoft.com/office/officeart/2005/8/layout/default"/>
    <dgm:cxn modelId="{71689199-D1DE-0446-B423-53023DFA5704}" type="presParOf" srcId="{02D1FD09-301D-4241-B412-9922F0149E72}" destId="{2513F89F-65E9-46A6-ACC8-9786217FD542}" srcOrd="0" destOrd="0" presId="urn:microsoft.com/office/officeart/2005/8/layout/default"/>
    <dgm:cxn modelId="{F402B22F-028E-034C-9BF2-086366820A5D}" type="presParOf" srcId="{02D1FD09-301D-4241-B412-9922F0149E72}" destId="{70511CEA-6CAE-4A6F-9CCB-E2E40B1277E7}" srcOrd="1" destOrd="0" presId="urn:microsoft.com/office/officeart/2005/8/layout/default"/>
    <dgm:cxn modelId="{66366BB0-C45A-0544-896F-38A7A9FD74D3}" type="presParOf" srcId="{02D1FD09-301D-4241-B412-9922F0149E72}" destId="{1FFB5270-8001-4B5F-AD4B-A8C078C09236}" srcOrd="2" destOrd="0" presId="urn:microsoft.com/office/officeart/2005/8/layout/default"/>
    <dgm:cxn modelId="{2DEF28F6-A092-BD48-A50E-54335A93CB54}" type="presParOf" srcId="{02D1FD09-301D-4241-B412-9922F0149E72}" destId="{2C786457-174B-4C2D-8046-5930735C120A}" srcOrd="3" destOrd="0" presId="urn:microsoft.com/office/officeart/2005/8/layout/default"/>
    <dgm:cxn modelId="{FEBA88A7-2F14-A743-80E4-B8DA6188F21E}" type="presParOf" srcId="{02D1FD09-301D-4241-B412-9922F0149E72}" destId="{0EBA7B72-1904-4658-BF8B-C8CA3634129B}" srcOrd="4" destOrd="0" presId="urn:microsoft.com/office/officeart/2005/8/layout/default"/>
    <dgm:cxn modelId="{7018DE8A-4C75-164B-A505-C104EDAD1AF1}" type="presParOf" srcId="{02D1FD09-301D-4241-B412-9922F0149E72}" destId="{E80DE317-3542-4138-9E8F-B02EA1912AAC}" srcOrd="5" destOrd="0" presId="urn:microsoft.com/office/officeart/2005/8/layout/default"/>
    <dgm:cxn modelId="{CCD5ABA4-6EDA-2246-B64E-330B1D8E3216}" type="presParOf" srcId="{02D1FD09-301D-4241-B412-9922F0149E72}" destId="{8A7C20D1-F1D6-4CB5-88AE-328865C09A6F}" srcOrd="6" destOrd="0" presId="urn:microsoft.com/office/officeart/2005/8/layout/default"/>
    <dgm:cxn modelId="{0C88EBA9-7953-0D45-A66A-440EC94EBFC8}" type="presParOf" srcId="{02D1FD09-301D-4241-B412-9922F0149E72}" destId="{EBE9050E-7F54-471F-8215-55D5E9C1FD24}" srcOrd="7" destOrd="0" presId="urn:microsoft.com/office/officeart/2005/8/layout/default"/>
    <dgm:cxn modelId="{A0A1E0A9-E65C-8C41-B8FB-1D7817E41197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Siswa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369399C2-0199-4065-8422-E9D689B12417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Biodata</a:t>
          </a:r>
          <a:endParaRPr lang="en-US" dirty="0"/>
        </a:p>
      </dgm:t>
    </dgm:pt>
    <dgm:pt modelId="{F1F96F28-176D-4D8B-91B6-075371EF47BD}" type="parTrans" cxnId="{15E6ABCF-699E-404E-B9FD-7D085BC8A3C1}">
      <dgm:prSet/>
      <dgm:spPr/>
      <dgm:t>
        <a:bodyPr/>
        <a:lstStyle/>
        <a:p>
          <a:endParaRPr lang="en-US"/>
        </a:p>
      </dgm:t>
    </dgm:pt>
    <dgm:pt modelId="{9A24E476-4ED6-42F0-8B03-1267DB64F448}" type="sibTrans" cxnId="{15E6ABCF-699E-404E-B9FD-7D085BC8A3C1}">
      <dgm:prSet/>
      <dgm:spPr/>
      <dgm:t>
        <a:bodyPr/>
        <a:lstStyle/>
        <a:p>
          <a:endParaRPr lang="en-US"/>
        </a:p>
      </dgm:t>
    </dgm:pt>
    <dgm:pt modelId="{398FC1B7-9154-4377-8ED1-E13E97BB8DA1}">
      <dgm:prSet phldrT="[Text]"/>
      <dgm:spPr/>
      <dgm:t>
        <a:bodyPr/>
        <a:lstStyle/>
        <a:p>
          <a:r>
            <a:rPr lang="en-US" dirty="0" err="1"/>
            <a:t>Pilih</a:t>
          </a:r>
          <a:r>
            <a:rPr lang="en-US" dirty="0"/>
            <a:t> Prodi</a:t>
          </a:r>
        </a:p>
      </dgm:t>
    </dgm:pt>
    <dgm:pt modelId="{5C17E5B6-580B-4D50-810F-F9D7DA75F9A3}" type="parTrans" cxnId="{81AB776F-41BB-43DD-922C-21E4F9CE52A9}">
      <dgm:prSet/>
      <dgm:spPr/>
      <dgm:t>
        <a:bodyPr/>
        <a:lstStyle/>
        <a:p>
          <a:endParaRPr lang="en-US"/>
        </a:p>
      </dgm:t>
    </dgm:pt>
    <dgm:pt modelId="{83A85E05-2927-4F38-A2E2-11EBDC801146}" type="sibTrans" cxnId="{81AB776F-41BB-43DD-922C-21E4F9CE52A9}">
      <dgm:prSet/>
      <dgm:spPr/>
      <dgm:t>
        <a:bodyPr/>
        <a:lstStyle/>
        <a:p>
          <a:endParaRPr lang="en-US"/>
        </a:p>
      </dgm:t>
    </dgm:pt>
    <dgm:pt modelId="{57666F19-5C2C-4D54-8DF4-60741888D949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Prestasi</a:t>
          </a:r>
          <a:endParaRPr lang="en-US" dirty="0"/>
        </a:p>
      </dgm:t>
    </dgm:pt>
    <dgm:pt modelId="{4D1D81AD-AECF-4598-A7DA-D2DE722015BD}" type="parTrans" cxnId="{D37C46E6-D130-4016-9D4F-08188D26FBDA}">
      <dgm:prSet/>
      <dgm:spPr/>
      <dgm:t>
        <a:bodyPr/>
        <a:lstStyle/>
        <a:p>
          <a:endParaRPr lang="en-US"/>
        </a:p>
      </dgm:t>
    </dgm:pt>
    <dgm:pt modelId="{1ED3ADE9-719C-42C3-8D09-8831D130EEB6}" type="sibTrans" cxnId="{D37C46E6-D130-4016-9D4F-08188D26FBDA}">
      <dgm:prSet/>
      <dgm:spPr/>
      <dgm:t>
        <a:bodyPr/>
        <a:lstStyle/>
        <a:p>
          <a:endParaRPr lang="en-US"/>
        </a:p>
      </dgm:t>
    </dgm:pt>
    <dgm:pt modelId="{115B99A2-DA29-45CB-A41B-D7BAEE0351CD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Kartu</a:t>
          </a:r>
          <a:r>
            <a:rPr lang="en-US" dirty="0"/>
            <a:t> </a:t>
          </a:r>
          <a:r>
            <a:rPr lang="en-US" dirty="0" err="1"/>
            <a:t>Peserta</a:t>
          </a:r>
          <a:endParaRPr lang="en-US" dirty="0"/>
        </a:p>
      </dgm:t>
    </dgm:pt>
    <dgm:pt modelId="{47C5BAD3-E2EC-4467-80DA-25E81B872231}" type="parTrans" cxnId="{19395E41-EEDD-403E-AAA9-83D9A342FDFF}">
      <dgm:prSet/>
      <dgm:spPr/>
      <dgm:t>
        <a:bodyPr/>
        <a:lstStyle/>
        <a:p>
          <a:endParaRPr lang="en-US"/>
        </a:p>
      </dgm:t>
    </dgm:pt>
    <dgm:pt modelId="{8352A8E2-E74A-4BBC-9CF9-845E9D6D3693}" type="sibTrans" cxnId="{19395E41-EEDD-403E-AAA9-83D9A342FDFF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9B13168-E0DB-417E-A433-929867C7D867}" type="pres">
      <dgm:prSet presAssocID="{369399C2-0199-4065-8422-E9D689B124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773C1-9FD4-4855-ACCB-3864D6F15AC8}" type="pres">
      <dgm:prSet presAssocID="{9A24E476-4ED6-42F0-8B03-1267DB64F448}" presName="sibTrans" presStyleCnt="0"/>
      <dgm:spPr/>
    </dgm:pt>
    <dgm:pt modelId="{26D8100D-ECB9-447B-B26C-6DE79EAECC83}" type="pres">
      <dgm:prSet presAssocID="{398FC1B7-9154-4377-8ED1-E13E97BB8D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142CA3-9191-47A7-9493-D64FC1376790}" type="pres">
      <dgm:prSet presAssocID="{83A85E05-2927-4F38-A2E2-11EBDC801146}" presName="sibTrans" presStyleCnt="0"/>
      <dgm:spPr/>
    </dgm:pt>
    <dgm:pt modelId="{85C0C081-06ED-4F2D-A7C3-EA0758709E8B}" type="pres">
      <dgm:prSet presAssocID="{57666F19-5C2C-4D54-8DF4-60741888D94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A72FD-F36B-4811-BD32-9CF6E32C6256}" type="pres">
      <dgm:prSet presAssocID="{1ED3ADE9-719C-42C3-8D09-8831D130EEB6}" presName="sibTrans" presStyleCnt="0"/>
      <dgm:spPr/>
    </dgm:pt>
    <dgm:pt modelId="{BEB9C707-514D-478C-86C9-E8864E91ECF1}" type="pres">
      <dgm:prSet presAssocID="{115B99A2-DA29-45CB-A41B-D7BAEE0351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F03CF8-10C6-2245-ACE7-7979EDF1D93E}" type="presOf" srcId="{9F3DDFB1-552D-45EC-9CD3-5DDF6D0D69DE}" destId="{02D1FD09-301D-4241-B412-9922F0149E72}" srcOrd="0" destOrd="0" presId="urn:microsoft.com/office/officeart/2005/8/layout/default"/>
    <dgm:cxn modelId="{0B354279-2456-DC46-B181-B37BF07BD62F}" type="presOf" srcId="{57666F19-5C2C-4D54-8DF4-60741888D949}" destId="{85C0C081-06ED-4F2D-A7C3-EA0758709E8B}" srcOrd="0" destOrd="0" presId="urn:microsoft.com/office/officeart/2005/8/layout/default"/>
    <dgm:cxn modelId="{D37C46E6-D130-4016-9D4F-08188D26FBDA}" srcId="{9F3DDFB1-552D-45EC-9CD3-5DDF6D0D69DE}" destId="{57666F19-5C2C-4D54-8DF4-60741888D949}" srcOrd="3" destOrd="0" parTransId="{4D1D81AD-AECF-4598-A7DA-D2DE722015BD}" sibTransId="{1ED3ADE9-719C-42C3-8D09-8831D130EEB6}"/>
    <dgm:cxn modelId="{5E940056-0FC9-F34D-B299-3EEF6A630A05}" type="presOf" srcId="{115B99A2-DA29-45CB-A41B-D7BAEE0351CD}" destId="{BEB9C707-514D-478C-86C9-E8864E91ECF1}" srcOrd="0" destOrd="0" presId="urn:microsoft.com/office/officeart/2005/8/layout/default"/>
    <dgm:cxn modelId="{15E6ABCF-699E-404E-B9FD-7D085BC8A3C1}" srcId="{9F3DDFB1-552D-45EC-9CD3-5DDF6D0D69DE}" destId="{369399C2-0199-4065-8422-E9D689B12417}" srcOrd="1" destOrd="0" parTransId="{F1F96F28-176D-4D8B-91B6-075371EF47BD}" sibTransId="{9A24E476-4ED6-42F0-8B03-1267DB64F448}"/>
    <dgm:cxn modelId="{19395E41-EEDD-403E-AAA9-83D9A342FDFF}" srcId="{9F3DDFB1-552D-45EC-9CD3-5DDF6D0D69DE}" destId="{115B99A2-DA29-45CB-A41B-D7BAEE0351CD}" srcOrd="4" destOrd="0" parTransId="{47C5BAD3-E2EC-4467-80DA-25E81B872231}" sibTransId="{8352A8E2-E74A-4BBC-9CF9-845E9D6D369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067DC859-843A-D942-8EF5-22D45C44E1BF}" type="presOf" srcId="{398FC1B7-9154-4377-8ED1-E13E97BB8DA1}" destId="{26D8100D-ECB9-447B-B26C-6DE79EAECC83}" srcOrd="0" destOrd="0" presId="urn:microsoft.com/office/officeart/2005/8/layout/default"/>
    <dgm:cxn modelId="{81AB776F-41BB-43DD-922C-21E4F9CE52A9}" srcId="{9F3DDFB1-552D-45EC-9CD3-5DDF6D0D69DE}" destId="{398FC1B7-9154-4377-8ED1-E13E97BB8DA1}" srcOrd="2" destOrd="0" parTransId="{5C17E5B6-580B-4D50-810F-F9D7DA75F9A3}" sibTransId="{83A85E05-2927-4F38-A2E2-11EBDC801146}"/>
    <dgm:cxn modelId="{EA4D6133-2888-3143-8885-F8CA115B456A}" type="presOf" srcId="{4238C1B7-7ECA-422C-97E6-F2A2A098A1E8}" destId="{2513F89F-65E9-46A6-ACC8-9786217FD542}" srcOrd="0" destOrd="0" presId="urn:microsoft.com/office/officeart/2005/8/layout/default"/>
    <dgm:cxn modelId="{18FB1C8B-2F34-F640-AC0B-7CE8F2F38A6A}" type="presOf" srcId="{369399C2-0199-4065-8422-E9D689B12417}" destId="{19B13168-E0DB-417E-A433-929867C7D867}" srcOrd="0" destOrd="0" presId="urn:microsoft.com/office/officeart/2005/8/layout/default"/>
    <dgm:cxn modelId="{F05C0BB9-69CB-604F-ABFF-3B20EF9A2806}" type="presParOf" srcId="{02D1FD09-301D-4241-B412-9922F0149E72}" destId="{2513F89F-65E9-46A6-ACC8-9786217FD542}" srcOrd="0" destOrd="0" presId="urn:microsoft.com/office/officeart/2005/8/layout/default"/>
    <dgm:cxn modelId="{C86BC8DD-09EB-3C4F-AE92-460D8A884A97}" type="presParOf" srcId="{02D1FD09-301D-4241-B412-9922F0149E72}" destId="{70511CEA-6CAE-4A6F-9CCB-E2E40B1277E7}" srcOrd="1" destOrd="0" presId="urn:microsoft.com/office/officeart/2005/8/layout/default"/>
    <dgm:cxn modelId="{888E5B27-10CB-DC43-BD24-F450255AF4B9}" type="presParOf" srcId="{02D1FD09-301D-4241-B412-9922F0149E72}" destId="{19B13168-E0DB-417E-A433-929867C7D867}" srcOrd="2" destOrd="0" presId="urn:microsoft.com/office/officeart/2005/8/layout/default"/>
    <dgm:cxn modelId="{247D7F04-4FE7-524B-B84E-E88431BEF0A4}" type="presParOf" srcId="{02D1FD09-301D-4241-B412-9922F0149E72}" destId="{B79773C1-9FD4-4855-ACCB-3864D6F15AC8}" srcOrd="3" destOrd="0" presId="urn:microsoft.com/office/officeart/2005/8/layout/default"/>
    <dgm:cxn modelId="{A0F7FE2A-5FB7-0A48-B645-4C1BF0FB9A84}" type="presParOf" srcId="{02D1FD09-301D-4241-B412-9922F0149E72}" destId="{26D8100D-ECB9-447B-B26C-6DE79EAECC83}" srcOrd="4" destOrd="0" presId="urn:microsoft.com/office/officeart/2005/8/layout/default"/>
    <dgm:cxn modelId="{9E35604E-0FFB-FB40-9C1A-D1068C09D67E}" type="presParOf" srcId="{02D1FD09-301D-4241-B412-9922F0149E72}" destId="{E3142CA3-9191-47A7-9493-D64FC1376790}" srcOrd="5" destOrd="0" presId="urn:microsoft.com/office/officeart/2005/8/layout/default"/>
    <dgm:cxn modelId="{8EF08D97-905F-1B4C-A713-57198479D7F8}" type="presParOf" srcId="{02D1FD09-301D-4241-B412-9922F0149E72}" destId="{85C0C081-06ED-4F2D-A7C3-EA0758709E8B}" srcOrd="6" destOrd="0" presId="urn:microsoft.com/office/officeart/2005/8/layout/default"/>
    <dgm:cxn modelId="{77A10080-C942-EA42-B374-69D4EF423986}" type="presParOf" srcId="{02D1FD09-301D-4241-B412-9922F0149E72}" destId="{F00A72FD-F36B-4811-BD32-9CF6E32C6256}" srcOrd="7" destOrd="0" presId="urn:microsoft.com/office/officeart/2005/8/layout/default"/>
    <dgm:cxn modelId="{F289A6E1-AFC8-A341-AAFC-7418CF6A6D06}" type="presParOf" srcId="{02D1FD09-301D-4241-B412-9922F0149E72}" destId="{BEB9C707-514D-478C-86C9-E8864E91EC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Siswa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369399C2-0199-4065-8422-E9D689B12417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Biodata</a:t>
          </a:r>
          <a:endParaRPr lang="en-US" dirty="0"/>
        </a:p>
      </dgm:t>
    </dgm:pt>
    <dgm:pt modelId="{F1F96F28-176D-4D8B-91B6-075371EF47BD}" type="parTrans" cxnId="{15E6ABCF-699E-404E-B9FD-7D085BC8A3C1}">
      <dgm:prSet/>
      <dgm:spPr/>
      <dgm:t>
        <a:bodyPr/>
        <a:lstStyle/>
        <a:p>
          <a:endParaRPr lang="en-US"/>
        </a:p>
      </dgm:t>
    </dgm:pt>
    <dgm:pt modelId="{9A24E476-4ED6-42F0-8B03-1267DB64F448}" type="sibTrans" cxnId="{15E6ABCF-699E-404E-B9FD-7D085BC8A3C1}">
      <dgm:prSet/>
      <dgm:spPr/>
      <dgm:t>
        <a:bodyPr/>
        <a:lstStyle/>
        <a:p>
          <a:endParaRPr lang="en-US"/>
        </a:p>
      </dgm:t>
    </dgm:pt>
    <dgm:pt modelId="{398FC1B7-9154-4377-8ED1-E13E97BB8DA1}">
      <dgm:prSet phldrT="[Text]"/>
      <dgm:spPr/>
      <dgm:t>
        <a:bodyPr/>
        <a:lstStyle/>
        <a:p>
          <a:r>
            <a:rPr lang="en-US" dirty="0" err="1"/>
            <a:t>Pilih</a:t>
          </a:r>
          <a:r>
            <a:rPr lang="en-US" dirty="0"/>
            <a:t> Prodi</a:t>
          </a:r>
        </a:p>
      </dgm:t>
    </dgm:pt>
    <dgm:pt modelId="{5C17E5B6-580B-4D50-810F-F9D7DA75F9A3}" type="parTrans" cxnId="{81AB776F-41BB-43DD-922C-21E4F9CE52A9}">
      <dgm:prSet/>
      <dgm:spPr/>
      <dgm:t>
        <a:bodyPr/>
        <a:lstStyle/>
        <a:p>
          <a:endParaRPr lang="en-US"/>
        </a:p>
      </dgm:t>
    </dgm:pt>
    <dgm:pt modelId="{83A85E05-2927-4F38-A2E2-11EBDC801146}" type="sibTrans" cxnId="{81AB776F-41BB-43DD-922C-21E4F9CE52A9}">
      <dgm:prSet/>
      <dgm:spPr/>
      <dgm:t>
        <a:bodyPr/>
        <a:lstStyle/>
        <a:p>
          <a:endParaRPr lang="en-US"/>
        </a:p>
      </dgm:t>
    </dgm:pt>
    <dgm:pt modelId="{57666F19-5C2C-4D54-8DF4-60741888D949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Prestasi</a:t>
          </a:r>
          <a:endParaRPr lang="en-US" dirty="0"/>
        </a:p>
      </dgm:t>
    </dgm:pt>
    <dgm:pt modelId="{4D1D81AD-AECF-4598-A7DA-D2DE722015BD}" type="parTrans" cxnId="{D37C46E6-D130-4016-9D4F-08188D26FBDA}">
      <dgm:prSet/>
      <dgm:spPr/>
      <dgm:t>
        <a:bodyPr/>
        <a:lstStyle/>
        <a:p>
          <a:endParaRPr lang="en-US"/>
        </a:p>
      </dgm:t>
    </dgm:pt>
    <dgm:pt modelId="{1ED3ADE9-719C-42C3-8D09-8831D130EEB6}" type="sibTrans" cxnId="{D37C46E6-D130-4016-9D4F-08188D26FBDA}">
      <dgm:prSet/>
      <dgm:spPr/>
      <dgm:t>
        <a:bodyPr/>
        <a:lstStyle/>
        <a:p>
          <a:endParaRPr lang="en-US"/>
        </a:p>
      </dgm:t>
    </dgm:pt>
    <dgm:pt modelId="{115B99A2-DA29-45CB-A41B-D7BAEE0351CD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Kartu</a:t>
          </a:r>
          <a:r>
            <a:rPr lang="en-US" dirty="0"/>
            <a:t> </a:t>
          </a:r>
          <a:r>
            <a:rPr lang="en-US" dirty="0" err="1"/>
            <a:t>Peserta</a:t>
          </a:r>
          <a:endParaRPr lang="en-US" dirty="0"/>
        </a:p>
      </dgm:t>
    </dgm:pt>
    <dgm:pt modelId="{47C5BAD3-E2EC-4467-80DA-25E81B872231}" type="parTrans" cxnId="{19395E41-EEDD-403E-AAA9-83D9A342FDFF}">
      <dgm:prSet/>
      <dgm:spPr/>
      <dgm:t>
        <a:bodyPr/>
        <a:lstStyle/>
        <a:p>
          <a:endParaRPr lang="en-US"/>
        </a:p>
      </dgm:t>
    </dgm:pt>
    <dgm:pt modelId="{8352A8E2-E74A-4BBC-9CF9-845E9D6D3693}" type="sibTrans" cxnId="{19395E41-EEDD-403E-AAA9-83D9A342FDFF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9B13168-E0DB-417E-A433-929867C7D867}" type="pres">
      <dgm:prSet presAssocID="{369399C2-0199-4065-8422-E9D689B124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773C1-9FD4-4855-ACCB-3864D6F15AC8}" type="pres">
      <dgm:prSet presAssocID="{9A24E476-4ED6-42F0-8B03-1267DB64F448}" presName="sibTrans" presStyleCnt="0"/>
      <dgm:spPr/>
    </dgm:pt>
    <dgm:pt modelId="{26D8100D-ECB9-447B-B26C-6DE79EAECC83}" type="pres">
      <dgm:prSet presAssocID="{398FC1B7-9154-4377-8ED1-E13E97BB8D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142CA3-9191-47A7-9493-D64FC1376790}" type="pres">
      <dgm:prSet presAssocID="{83A85E05-2927-4F38-A2E2-11EBDC801146}" presName="sibTrans" presStyleCnt="0"/>
      <dgm:spPr/>
    </dgm:pt>
    <dgm:pt modelId="{85C0C081-06ED-4F2D-A7C3-EA0758709E8B}" type="pres">
      <dgm:prSet presAssocID="{57666F19-5C2C-4D54-8DF4-60741888D94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A72FD-F36B-4811-BD32-9CF6E32C6256}" type="pres">
      <dgm:prSet presAssocID="{1ED3ADE9-719C-42C3-8D09-8831D130EEB6}" presName="sibTrans" presStyleCnt="0"/>
      <dgm:spPr/>
    </dgm:pt>
    <dgm:pt modelId="{BEB9C707-514D-478C-86C9-E8864E91ECF1}" type="pres">
      <dgm:prSet presAssocID="{115B99A2-DA29-45CB-A41B-D7BAEE0351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331401-69BF-064D-A4C2-2C68BE2C6852}" type="presOf" srcId="{369399C2-0199-4065-8422-E9D689B12417}" destId="{19B13168-E0DB-417E-A433-929867C7D867}" srcOrd="0" destOrd="0" presId="urn:microsoft.com/office/officeart/2005/8/layout/default"/>
    <dgm:cxn modelId="{445BF626-8896-7546-A3F4-5C4523C9A696}" type="presOf" srcId="{9F3DDFB1-552D-45EC-9CD3-5DDF6D0D69DE}" destId="{02D1FD09-301D-4241-B412-9922F0149E72}" srcOrd="0" destOrd="0" presId="urn:microsoft.com/office/officeart/2005/8/layout/default"/>
    <dgm:cxn modelId="{D37C46E6-D130-4016-9D4F-08188D26FBDA}" srcId="{9F3DDFB1-552D-45EC-9CD3-5DDF6D0D69DE}" destId="{57666F19-5C2C-4D54-8DF4-60741888D949}" srcOrd="3" destOrd="0" parTransId="{4D1D81AD-AECF-4598-A7DA-D2DE722015BD}" sibTransId="{1ED3ADE9-719C-42C3-8D09-8831D130EEB6}"/>
    <dgm:cxn modelId="{1814F1B0-A54B-8C47-87FA-06F65811B346}" type="presOf" srcId="{398FC1B7-9154-4377-8ED1-E13E97BB8DA1}" destId="{26D8100D-ECB9-447B-B26C-6DE79EAECC83}" srcOrd="0" destOrd="0" presId="urn:microsoft.com/office/officeart/2005/8/layout/default"/>
    <dgm:cxn modelId="{15E6ABCF-699E-404E-B9FD-7D085BC8A3C1}" srcId="{9F3DDFB1-552D-45EC-9CD3-5DDF6D0D69DE}" destId="{369399C2-0199-4065-8422-E9D689B12417}" srcOrd="1" destOrd="0" parTransId="{F1F96F28-176D-4D8B-91B6-075371EF47BD}" sibTransId="{9A24E476-4ED6-42F0-8B03-1267DB64F448}"/>
    <dgm:cxn modelId="{19395E41-EEDD-403E-AAA9-83D9A342FDFF}" srcId="{9F3DDFB1-552D-45EC-9CD3-5DDF6D0D69DE}" destId="{115B99A2-DA29-45CB-A41B-D7BAEE0351CD}" srcOrd="4" destOrd="0" parTransId="{47C5BAD3-E2EC-4467-80DA-25E81B872231}" sibTransId="{8352A8E2-E74A-4BBC-9CF9-845E9D6D369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F262DEB9-886C-DB4A-BA83-D4A90EFFFC81}" type="presOf" srcId="{4238C1B7-7ECA-422C-97E6-F2A2A098A1E8}" destId="{2513F89F-65E9-46A6-ACC8-9786217FD542}" srcOrd="0" destOrd="0" presId="urn:microsoft.com/office/officeart/2005/8/layout/default"/>
    <dgm:cxn modelId="{81AB776F-41BB-43DD-922C-21E4F9CE52A9}" srcId="{9F3DDFB1-552D-45EC-9CD3-5DDF6D0D69DE}" destId="{398FC1B7-9154-4377-8ED1-E13E97BB8DA1}" srcOrd="2" destOrd="0" parTransId="{5C17E5B6-580B-4D50-810F-F9D7DA75F9A3}" sibTransId="{83A85E05-2927-4F38-A2E2-11EBDC801146}"/>
    <dgm:cxn modelId="{7710AC0F-BD8D-544D-80B8-8DAF6B082454}" type="presOf" srcId="{115B99A2-DA29-45CB-A41B-D7BAEE0351CD}" destId="{BEB9C707-514D-478C-86C9-E8864E91ECF1}" srcOrd="0" destOrd="0" presId="urn:microsoft.com/office/officeart/2005/8/layout/default"/>
    <dgm:cxn modelId="{75424B09-5213-D54D-9EC7-B59ABB69770B}" type="presOf" srcId="{57666F19-5C2C-4D54-8DF4-60741888D949}" destId="{85C0C081-06ED-4F2D-A7C3-EA0758709E8B}" srcOrd="0" destOrd="0" presId="urn:microsoft.com/office/officeart/2005/8/layout/default"/>
    <dgm:cxn modelId="{F7B22447-F068-DD4B-BB87-C8625D5D8788}" type="presParOf" srcId="{02D1FD09-301D-4241-B412-9922F0149E72}" destId="{2513F89F-65E9-46A6-ACC8-9786217FD542}" srcOrd="0" destOrd="0" presId="urn:microsoft.com/office/officeart/2005/8/layout/default"/>
    <dgm:cxn modelId="{C05D9478-AAFD-744B-91A3-B972DD9FAE64}" type="presParOf" srcId="{02D1FD09-301D-4241-B412-9922F0149E72}" destId="{70511CEA-6CAE-4A6F-9CCB-E2E40B1277E7}" srcOrd="1" destOrd="0" presId="urn:microsoft.com/office/officeart/2005/8/layout/default"/>
    <dgm:cxn modelId="{23EDEAFF-DE74-984F-96A2-D45FF12EFA3A}" type="presParOf" srcId="{02D1FD09-301D-4241-B412-9922F0149E72}" destId="{19B13168-E0DB-417E-A433-929867C7D867}" srcOrd="2" destOrd="0" presId="urn:microsoft.com/office/officeart/2005/8/layout/default"/>
    <dgm:cxn modelId="{ABEEEF80-B3F0-764C-9D55-F024149EA789}" type="presParOf" srcId="{02D1FD09-301D-4241-B412-9922F0149E72}" destId="{B79773C1-9FD4-4855-ACCB-3864D6F15AC8}" srcOrd="3" destOrd="0" presId="urn:microsoft.com/office/officeart/2005/8/layout/default"/>
    <dgm:cxn modelId="{7B917D7E-5046-8541-B715-5B975DB7B5C2}" type="presParOf" srcId="{02D1FD09-301D-4241-B412-9922F0149E72}" destId="{26D8100D-ECB9-447B-B26C-6DE79EAECC83}" srcOrd="4" destOrd="0" presId="urn:microsoft.com/office/officeart/2005/8/layout/default"/>
    <dgm:cxn modelId="{F8D4C764-007C-5C48-A8D6-88C2029A497E}" type="presParOf" srcId="{02D1FD09-301D-4241-B412-9922F0149E72}" destId="{E3142CA3-9191-47A7-9493-D64FC1376790}" srcOrd="5" destOrd="0" presId="urn:microsoft.com/office/officeart/2005/8/layout/default"/>
    <dgm:cxn modelId="{2D95E060-B286-864E-9A22-6721F5BA691E}" type="presParOf" srcId="{02D1FD09-301D-4241-B412-9922F0149E72}" destId="{85C0C081-06ED-4F2D-A7C3-EA0758709E8B}" srcOrd="6" destOrd="0" presId="urn:microsoft.com/office/officeart/2005/8/layout/default"/>
    <dgm:cxn modelId="{8366D50E-1AF1-1142-A41E-44FD9E959C07}" type="presParOf" srcId="{02D1FD09-301D-4241-B412-9922F0149E72}" destId="{F00A72FD-F36B-4811-BD32-9CF6E32C6256}" srcOrd="7" destOrd="0" presId="urn:microsoft.com/office/officeart/2005/8/layout/default"/>
    <dgm:cxn modelId="{898ECE97-15F7-714F-877E-1D1DAB98DE29}" type="presParOf" srcId="{02D1FD09-301D-4241-B412-9922F0149E72}" destId="{BEB9C707-514D-478C-86C9-E8864E91EC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Siswa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369399C2-0199-4065-8422-E9D689B12417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Biodata</a:t>
          </a:r>
          <a:endParaRPr lang="en-US" dirty="0"/>
        </a:p>
      </dgm:t>
    </dgm:pt>
    <dgm:pt modelId="{F1F96F28-176D-4D8B-91B6-075371EF47BD}" type="parTrans" cxnId="{15E6ABCF-699E-404E-B9FD-7D085BC8A3C1}">
      <dgm:prSet/>
      <dgm:spPr/>
      <dgm:t>
        <a:bodyPr/>
        <a:lstStyle/>
        <a:p>
          <a:endParaRPr lang="en-US"/>
        </a:p>
      </dgm:t>
    </dgm:pt>
    <dgm:pt modelId="{9A24E476-4ED6-42F0-8B03-1267DB64F448}" type="sibTrans" cxnId="{15E6ABCF-699E-404E-B9FD-7D085BC8A3C1}">
      <dgm:prSet/>
      <dgm:spPr/>
      <dgm:t>
        <a:bodyPr/>
        <a:lstStyle/>
        <a:p>
          <a:endParaRPr lang="en-US"/>
        </a:p>
      </dgm:t>
    </dgm:pt>
    <dgm:pt modelId="{398FC1B7-9154-4377-8ED1-E13E97BB8DA1}">
      <dgm:prSet phldrT="[Text]"/>
      <dgm:spPr/>
      <dgm:t>
        <a:bodyPr/>
        <a:lstStyle/>
        <a:p>
          <a:r>
            <a:rPr lang="en-US" dirty="0" err="1"/>
            <a:t>Pilih</a:t>
          </a:r>
          <a:r>
            <a:rPr lang="en-US" dirty="0"/>
            <a:t> Prodi</a:t>
          </a:r>
        </a:p>
      </dgm:t>
    </dgm:pt>
    <dgm:pt modelId="{5C17E5B6-580B-4D50-810F-F9D7DA75F9A3}" type="parTrans" cxnId="{81AB776F-41BB-43DD-922C-21E4F9CE52A9}">
      <dgm:prSet/>
      <dgm:spPr/>
      <dgm:t>
        <a:bodyPr/>
        <a:lstStyle/>
        <a:p>
          <a:endParaRPr lang="en-US"/>
        </a:p>
      </dgm:t>
    </dgm:pt>
    <dgm:pt modelId="{83A85E05-2927-4F38-A2E2-11EBDC801146}" type="sibTrans" cxnId="{81AB776F-41BB-43DD-922C-21E4F9CE52A9}">
      <dgm:prSet/>
      <dgm:spPr/>
      <dgm:t>
        <a:bodyPr/>
        <a:lstStyle/>
        <a:p>
          <a:endParaRPr lang="en-US"/>
        </a:p>
      </dgm:t>
    </dgm:pt>
    <dgm:pt modelId="{57666F19-5C2C-4D54-8DF4-60741888D949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Prestasi</a:t>
          </a:r>
          <a:endParaRPr lang="en-US" dirty="0"/>
        </a:p>
      </dgm:t>
    </dgm:pt>
    <dgm:pt modelId="{4D1D81AD-AECF-4598-A7DA-D2DE722015BD}" type="parTrans" cxnId="{D37C46E6-D130-4016-9D4F-08188D26FBDA}">
      <dgm:prSet/>
      <dgm:spPr/>
      <dgm:t>
        <a:bodyPr/>
        <a:lstStyle/>
        <a:p>
          <a:endParaRPr lang="en-US"/>
        </a:p>
      </dgm:t>
    </dgm:pt>
    <dgm:pt modelId="{1ED3ADE9-719C-42C3-8D09-8831D130EEB6}" type="sibTrans" cxnId="{D37C46E6-D130-4016-9D4F-08188D26FBDA}">
      <dgm:prSet/>
      <dgm:spPr/>
      <dgm:t>
        <a:bodyPr/>
        <a:lstStyle/>
        <a:p>
          <a:endParaRPr lang="en-US"/>
        </a:p>
      </dgm:t>
    </dgm:pt>
    <dgm:pt modelId="{115B99A2-DA29-45CB-A41B-D7BAEE0351CD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Kartu</a:t>
          </a:r>
          <a:r>
            <a:rPr lang="en-US" dirty="0"/>
            <a:t> </a:t>
          </a:r>
          <a:r>
            <a:rPr lang="en-US" dirty="0" err="1"/>
            <a:t>Peserta</a:t>
          </a:r>
          <a:endParaRPr lang="en-US" dirty="0"/>
        </a:p>
      </dgm:t>
    </dgm:pt>
    <dgm:pt modelId="{47C5BAD3-E2EC-4467-80DA-25E81B872231}" type="parTrans" cxnId="{19395E41-EEDD-403E-AAA9-83D9A342FDFF}">
      <dgm:prSet/>
      <dgm:spPr/>
      <dgm:t>
        <a:bodyPr/>
        <a:lstStyle/>
        <a:p>
          <a:endParaRPr lang="en-US"/>
        </a:p>
      </dgm:t>
    </dgm:pt>
    <dgm:pt modelId="{8352A8E2-E74A-4BBC-9CF9-845E9D6D3693}" type="sibTrans" cxnId="{19395E41-EEDD-403E-AAA9-83D9A342FDFF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9B13168-E0DB-417E-A433-929867C7D867}" type="pres">
      <dgm:prSet presAssocID="{369399C2-0199-4065-8422-E9D689B124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773C1-9FD4-4855-ACCB-3864D6F15AC8}" type="pres">
      <dgm:prSet presAssocID="{9A24E476-4ED6-42F0-8B03-1267DB64F448}" presName="sibTrans" presStyleCnt="0"/>
      <dgm:spPr/>
    </dgm:pt>
    <dgm:pt modelId="{26D8100D-ECB9-447B-B26C-6DE79EAECC83}" type="pres">
      <dgm:prSet presAssocID="{398FC1B7-9154-4377-8ED1-E13E97BB8D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142CA3-9191-47A7-9493-D64FC1376790}" type="pres">
      <dgm:prSet presAssocID="{83A85E05-2927-4F38-A2E2-11EBDC801146}" presName="sibTrans" presStyleCnt="0"/>
      <dgm:spPr/>
    </dgm:pt>
    <dgm:pt modelId="{85C0C081-06ED-4F2D-A7C3-EA0758709E8B}" type="pres">
      <dgm:prSet presAssocID="{57666F19-5C2C-4D54-8DF4-60741888D94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A72FD-F36B-4811-BD32-9CF6E32C6256}" type="pres">
      <dgm:prSet presAssocID="{1ED3ADE9-719C-42C3-8D09-8831D130EEB6}" presName="sibTrans" presStyleCnt="0"/>
      <dgm:spPr/>
    </dgm:pt>
    <dgm:pt modelId="{BEB9C707-514D-478C-86C9-E8864E91ECF1}" type="pres">
      <dgm:prSet presAssocID="{115B99A2-DA29-45CB-A41B-D7BAEE0351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22BFB3-39AF-AE4A-8A45-3B8302833396}" type="presOf" srcId="{369399C2-0199-4065-8422-E9D689B12417}" destId="{19B13168-E0DB-417E-A433-929867C7D867}" srcOrd="0" destOrd="0" presId="urn:microsoft.com/office/officeart/2005/8/layout/default"/>
    <dgm:cxn modelId="{8F7B7BDD-6236-6A41-A0FC-37B09BD58A1F}" type="presOf" srcId="{4238C1B7-7ECA-422C-97E6-F2A2A098A1E8}" destId="{2513F89F-65E9-46A6-ACC8-9786217FD542}" srcOrd="0" destOrd="0" presId="urn:microsoft.com/office/officeart/2005/8/layout/default"/>
    <dgm:cxn modelId="{B9537AE8-A7F6-034D-8D72-CE5E5A47A4B3}" type="presOf" srcId="{9F3DDFB1-552D-45EC-9CD3-5DDF6D0D69DE}" destId="{02D1FD09-301D-4241-B412-9922F0149E72}" srcOrd="0" destOrd="0" presId="urn:microsoft.com/office/officeart/2005/8/layout/default"/>
    <dgm:cxn modelId="{D37C46E6-D130-4016-9D4F-08188D26FBDA}" srcId="{9F3DDFB1-552D-45EC-9CD3-5DDF6D0D69DE}" destId="{57666F19-5C2C-4D54-8DF4-60741888D949}" srcOrd="3" destOrd="0" parTransId="{4D1D81AD-AECF-4598-A7DA-D2DE722015BD}" sibTransId="{1ED3ADE9-719C-42C3-8D09-8831D130EEB6}"/>
    <dgm:cxn modelId="{15E6ABCF-699E-404E-B9FD-7D085BC8A3C1}" srcId="{9F3DDFB1-552D-45EC-9CD3-5DDF6D0D69DE}" destId="{369399C2-0199-4065-8422-E9D689B12417}" srcOrd="1" destOrd="0" parTransId="{F1F96F28-176D-4D8B-91B6-075371EF47BD}" sibTransId="{9A24E476-4ED6-42F0-8B03-1267DB64F448}"/>
    <dgm:cxn modelId="{19395E41-EEDD-403E-AAA9-83D9A342FDFF}" srcId="{9F3DDFB1-552D-45EC-9CD3-5DDF6D0D69DE}" destId="{115B99A2-DA29-45CB-A41B-D7BAEE0351CD}" srcOrd="4" destOrd="0" parTransId="{47C5BAD3-E2EC-4467-80DA-25E81B872231}" sibTransId="{8352A8E2-E74A-4BBC-9CF9-845E9D6D369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3DE685CB-45DD-FC42-A790-B43C04051C8B}" type="presOf" srcId="{398FC1B7-9154-4377-8ED1-E13E97BB8DA1}" destId="{26D8100D-ECB9-447B-B26C-6DE79EAECC83}" srcOrd="0" destOrd="0" presId="urn:microsoft.com/office/officeart/2005/8/layout/default"/>
    <dgm:cxn modelId="{8B852C4E-378B-1A49-8F5C-01118DFC7DE0}" type="presOf" srcId="{115B99A2-DA29-45CB-A41B-D7BAEE0351CD}" destId="{BEB9C707-514D-478C-86C9-E8864E91ECF1}" srcOrd="0" destOrd="0" presId="urn:microsoft.com/office/officeart/2005/8/layout/default"/>
    <dgm:cxn modelId="{81AB776F-41BB-43DD-922C-21E4F9CE52A9}" srcId="{9F3DDFB1-552D-45EC-9CD3-5DDF6D0D69DE}" destId="{398FC1B7-9154-4377-8ED1-E13E97BB8DA1}" srcOrd="2" destOrd="0" parTransId="{5C17E5B6-580B-4D50-810F-F9D7DA75F9A3}" sibTransId="{83A85E05-2927-4F38-A2E2-11EBDC801146}"/>
    <dgm:cxn modelId="{828E79FA-98E5-1445-9916-BF92EB6ED7E1}" type="presOf" srcId="{57666F19-5C2C-4D54-8DF4-60741888D949}" destId="{85C0C081-06ED-4F2D-A7C3-EA0758709E8B}" srcOrd="0" destOrd="0" presId="urn:microsoft.com/office/officeart/2005/8/layout/default"/>
    <dgm:cxn modelId="{358A096E-90A4-A54A-AD06-101EE465A250}" type="presParOf" srcId="{02D1FD09-301D-4241-B412-9922F0149E72}" destId="{2513F89F-65E9-46A6-ACC8-9786217FD542}" srcOrd="0" destOrd="0" presId="urn:microsoft.com/office/officeart/2005/8/layout/default"/>
    <dgm:cxn modelId="{479BCE3B-86E0-E147-A723-D155B7A81C0A}" type="presParOf" srcId="{02D1FD09-301D-4241-B412-9922F0149E72}" destId="{70511CEA-6CAE-4A6F-9CCB-E2E40B1277E7}" srcOrd="1" destOrd="0" presId="urn:microsoft.com/office/officeart/2005/8/layout/default"/>
    <dgm:cxn modelId="{346F66C3-B377-7643-A280-2549E279B82A}" type="presParOf" srcId="{02D1FD09-301D-4241-B412-9922F0149E72}" destId="{19B13168-E0DB-417E-A433-929867C7D867}" srcOrd="2" destOrd="0" presId="urn:microsoft.com/office/officeart/2005/8/layout/default"/>
    <dgm:cxn modelId="{179BBA14-D635-1C4F-922B-938B03E894EB}" type="presParOf" srcId="{02D1FD09-301D-4241-B412-9922F0149E72}" destId="{B79773C1-9FD4-4855-ACCB-3864D6F15AC8}" srcOrd="3" destOrd="0" presId="urn:microsoft.com/office/officeart/2005/8/layout/default"/>
    <dgm:cxn modelId="{BE4C98C9-39FC-8A43-8330-DA3C4EB75822}" type="presParOf" srcId="{02D1FD09-301D-4241-B412-9922F0149E72}" destId="{26D8100D-ECB9-447B-B26C-6DE79EAECC83}" srcOrd="4" destOrd="0" presId="urn:microsoft.com/office/officeart/2005/8/layout/default"/>
    <dgm:cxn modelId="{B3666A4A-1569-6541-96CB-2825461B0D14}" type="presParOf" srcId="{02D1FD09-301D-4241-B412-9922F0149E72}" destId="{E3142CA3-9191-47A7-9493-D64FC1376790}" srcOrd="5" destOrd="0" presId="urn:microsoft.com/office/officeart/2005/8/layout/default"/>
    <dgm:cxn modelId="{4017DFB8-CAF8-854D-A793-E5CE9DF437C6}" type="presParOf" srcId="{02D1FD09-301D-4241-B412-9922F0149E72}" destId="{85C0C081-06ED-4F2D-A7C3-EA0758709E8B}" srcOrd="6" destOrd="0" presId="urn:microsoft.com/office/officeart/2005/8/layout/default"/>
    <dgm:cxn modelId="{CFBEFDF7-2FD2-1246-AA9F-E458BC777C95}" type="presParOf" srcId="{02D1FD09-301D-4241-B412-9922F0149E72}" destId="{F00A72FD-F36B-4811-BD32-9CF6E32C6256}" srcOrd="7" destOrd="0" presId="urn:microsoft.com/office/officeart/2005/8/layout/default"/>
    <dgm:cxn modelId="{774F9D78-75AD-014C-8DA8-6CDE90E9220A}" type="presParOf" srcId="{02D1FD09-301D-4241-B412-9922F0149E72}" destId="{BEB9C707-514D-478C-86C9-E8864E91EC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Siswa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369399C2-0199-4065-8422-E9D689B12417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Biodata</a:t>
          </a:r>
          <a:endParaRPr lang="en-US" dirty="0"/>
        </a:p>
      </dgm:t>
    </dgm:pt>
    <dgm:pt modelId="{F1F96F28-176D-4D8B-91B6-075371EF47BD}" type="parTrans" cxnId="{15E6ABCF-699E-404E-B9FD-7D085BC8A3C1}">
      <dgm:prSet/>
      <dgm:spPr/>
      <dgm:t>
        <a:bodyPr/>
        <a:lstStyle/>
        <a:p>
          <a:endParaRPr lang="en-US"/>
        </a:p>
      </dgm:t>
    </dgm:pt>
    <dgm:pt modelId="{9A24E476-4ED6-42F0-8B03-1267DB64F448}" type="sibTrans" cxnId="{15E6ABCF-699E-404E-B9FD-7D085BC8A3C1}">
      <dgm:prSet/>
      <dgm:spPr/>
      <dgm:t>
        <a:bodyPr/>
        <a:lstStyle/>
        <a:p>
          <a:endParaRPr lang="en-US"/>
        </a:p>
      </dgm:t>
    </dgm:pt>
    <dgm:pt modelId="{398FC1B7-9154-4377-8ED1-E13E97BB8DA1}">
      <dgm:prSet phldrT="[Text]"/>
      <dgm:spPr/>
      <dgm:t>
        <a:bodyPr/>
        <a:lstStyle/>
        <a:p>
          <a:r>
            <a:rPr lang="en-US" dirty="0" err="1"/>
            <a:t>Pilih</a:t>
          </a:r>
          <a:r>
            <a:rPr lang="en-US" dirty="0"/>
            <a:t> Prodi</a:t>
          </a:r>
        </a:p>
      </dgm:t>
    </dgm:pt>
    <dgm:pt modelId="{5C17E5B6-580B-4D50-810F-F9D7DA75F9A3}" type="parTrans" cxnId="{81AB776F-41BB-43DD-922C-21E4F9CE52A9}">
      <dgm:prSet/>
      <dgm:spPr/>
      <dgm:t>
        <a:bodyPr/>
        <a:lstStyle/>
        <a:p>
          <a:endParaRPr lang="en-US"/>
        </a:p>
      </dgm:t>
    </dgm:pt>
    <dgm:pt modelId="{83A85E05-2927-4F38-A2E2-11EBDC801146}" type="sibTrans" cxnId="{81AB776F-41BB-43DD-922C-21E4F9CE52A9}">
      <dgm:prSet/>
      <dgm:spPr/>
      <dgm:t>
        <a:bodyPr/>
        <a:lstStyle/>
        <a:p>
          <a:endParaRPr lang="en-US"/>
        </a:p>
      </dgm:t>
    </dgm:pt>
    <dgm:pt modelId="{57666F19-5C2C-4D54-8DF4-60741888D949}">
      <dgm:prSet phldrT="[Text]"/>
      <dgm:spPr/>
      <dgm:t>
        <a:bodyPr/>
        <a:lstStyle/>
        <a:p>
          <a:r>
            <a:rPr lang="en-US" dirty="0" err="1"/>
            <a:t>Entri</a:t>
          </a:r>
          <a:r>
            <a:rPr lang="en-US" dirty="0"/>
            <a:t> </a:t>
          </a:r>
          <a:r>
            <a:rPr lang="en-US" dirty="0" err="1"/>
            <a:t>Prestasi</a:t>
          </a:r>
          <a:endParaRPr lang="en-US" dirty="0"/>
        </a:p>
      </dgm:t>
    </dgm:pt>
    <dgm:pt modelId="{4D1D81AD-AECF-4598-A7DA-D2DE722015BD}" type="parTrans" cxnId="{D37C46E6-D130-4016-9D4F-08188D26FBDA}">
      <dgm:prSet/>
      <dgm:spPr/>
      <dgm:t>
        <a:bodyPr/>
        <a:lstStyle/>
        <a:p>
          <a:endParaRPr lang="en-US"/>
        </a:p>
      </dgm:t>
    </dgm:pt>
    <dgm:pt modelId="{1ED3ADE9-719C-42C3-8D09-8831D130EEB6}" type="sibTrans" cxnId="{D37C46E6-D130-4016-9D4F-08188D26FBDA}">
      <dgm:prSet/>
      <dgm:spPr/>
      <dgm:t>
        <a:bodyPr/>
        <a:lstStyle/>
        <a:p>
          <a:endParaRPr lang="en-US"/>
        </a:p>
      </dgm:t>
    </dgm:pt>
    <dgm:pt modelId="{115B99A2-DA29-45CB-A41B-D7BAEE0351CD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Kartu</a:t>
          </a:r>
          <a:r>
            <a:rPr lang="en-US" dirty="0"/>
            <a:t> </a:t>
          </a:r>
          <a:r>
            <a:rPr lang="en-US" dirty="0" err="1"/>
            <a:t>Peserta</a:t>
          </a:r>
          <a:endParaRPr lang="en-US" dirty="0"/>
        </a:p>
      </dgm:t>
    </dgm:pt>
    <dgm:pt modelId="{47C5BAD3-E2EC-4467-80DA-25E81B872231}" type="parTrans" cxnId="{19395E41-EEDD-403E-AAA9-83D9A342FDFF}">
      <dgm:prSet/>
      <dgm:spPr/>
      <dgm:t>
        <a:bodyPr/>
        <a:lstStyle/>
        <a:p>
          <a:endParaRPr lang="en-US"/>
        </a:p>
      </dgm:t>
    </dgm:pt>
    <dgm:pt modelId="{8352A8E2-E74A-4BBC-9CF9-845E9D6D3693}" type="sibTrans" cxnId="{19395E41-EEDD-403E-AAA9-83D9A342FDFF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9B13168-E0DB-417E-A433-929867C7D867}" type="pres">
      <dgm:prSet presAssocID="{369399C2-0199-4065-8422-E9D689B124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773C1-9FD4-4855-ACCB-3864D6F15AC8}" type="pres">
      <dgm:prSet presAssocID="{9A24E476-4ED6-42F0-8B03-1267DB64F448}" presName="sibTrans" presStyleCnt="0"/>
      <dgm:spPr/>
    </dgm:pt>
    <dgm:pt modelId="{26D8100D-ECB9-447B-B26C-6DE79EAECC83}" type="pres">
      <dgm:prSet presAssocID="{398FC1B7-9154-4377-8ED1-E13E97BB8D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142CA3-9191-47A7-9493-D64FC1376790}" type="pres">
      <dgm:prSet presAssocID="{83A85E05-2927-4F38-A2E2-11EBDC801146}" presName="sibTrans" presStyleCnt="0"/>
      <dgm:spPr/>
    </dgm:pt>
    <dgm:pt modelId="{85C0C081-06ED-4F2D-A7C3-EA0758709E8B}" type="pres">
      <dgm:prSet presAssocID="{57666F19-5C2C-4D54-8DF4-60741888D94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A72FD-F36B-4811-BD32-9CF6E32C6256}" type="pres">
      <dgm:prSet presAssocID="{1ED3ADE9-719C-42C3-8D09-8831D130EEB6}" presName="sibTrans" presStyleCnt="0"/>
      <dgm:spPr/>
    </dgm:pt>
    <dgm:pt modelId="{BEB9C707-514D-478C-86C9-E8864E91ECF1}" type="pres">
      <dgm:prSet presAssocID="{115B99A2-DA29-45CB-A41B-D7BAEE0351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05048A-8938-1E44-9909-C73D7DE8A9CA}" type="presOf" srcId="{369399C2-0199-4065-8422-E9D689B12417}" destId="{19B13168-E0DB-417E-A433-929867C7D867}" srcOrd="0" destOrd="0" presId="urn:microsoft.com/office/officeart/2005/8/layout/default"/>
    <dgm:cxn modelId="{34B5F0F1-7D07-C64D-8C4E-1F230F86B959}" type="presOf" srcId="{4238C1B7-7ECA-422C-97E6-F2A2A098A1E8}" destId="{2513F89F-65E9-46A6-ACC8-9786217FD542}" srcOrd="0" destOrd="0" presId="urn:microsoft.com/office/officeart/2005/8/layout/default"/>
    <dgm:cxn modelId="{C9A17919-8460-9C41-8354-67524636640E}" type="presOf" srcId="{57666F19-5C2C-4D54-8DF4-60741888D949}" destId="{85C0C081-06ED-4F2D-A7C3-EA0758709E8B}" srcOrd="0" destOrd="0" presId="urn:microsoft.com/office/officeart/2005/8/layout/default"/>
    <dgm:cxn modelId="{54BF1653-0EDE-E14A-BDAC-208591571BC7}" type="presOf" srcId="{9F3DDFB1-552D-45EC-9CD3-5DDF6D0D69DE}" destId="{02D1FD09-301D-4241-B412-9922F0149E72}" srcOrd="0" destOrd="0" presId="urn:microsoft.com/office/officeart/2005/8/layout/default"/>
    <dgm:cxn modelId="{19395E41-EEDD-403E-AAA9-83D9A342FDFF}" srcId="{9F3DDFB1-552D-45EC-9CD3-5DDF6D0D69DE}" destId="{115B99A2-DA29-45CB-A41B-D7BAEE0351CD}" srcOrd="4" destOrd="0" parTransId="{47C5BAD3-E2EC-4467-80DA-25E81B872231}" sibTransId="{8352A8E2-E74A-4BBC-9CF9-845E9D6D3693}"/>
    <dgm:cxn modelId="{15E6ABCF-699E-404E-B9FD-7D085BC8A3C1}" srcId="{9F3DDFB1-552D-45EC-9CD3-5DDF6D0D69DE}" destId="{369399C2-0199-4065-8422-E9D689B12417}" srcOrd="1" destOrd="0" parTransId="{F1F96F28-176D-4D8B-91B6-075371EF47BD}" sibTransId="{9A24E476-4ED6-42F0-8B03-1267DB64F448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8BEBDDCF-E9A3-F84B-9FD0-020654854FC8}" type="presOf" srcId="{398FC1B7-9154-4377-8ED1-E13E97BB8DA1}" destId="{26D8100D-ECB9-447B-B26C-6DE79EAECC83}" srcOrd="0" destOrd="0" presId="urn:microsoft.com/office/officeart/2005/8/layout/default"/>
    <dgm:cxn modelId="{5A690FF9-CB7D-094C-9E9B-A7A5E31B9E35}" type="presOf" srcId="{115B99A2-DA29-45CB-A41B-D7BAEE0351CD}" destId="{BEB9C707-514D-478C-86C9-E8864E91ECF1}" srcOrd="0" destOrd="0" presId="urn:microsoft.com/office/officeart/2005/8/layout/default"/>
    <dgm:cxn modelId="{D37C46E6-D130-4016-9D4F-08188D26FBDA}" srcId="{9F3DDFB1-552D-45EC-9CD3-5DDF6D0D69DE}" destId="{57666F19-5C2C-4D54-8DF4-60741888D949}" srcOrd="3" destOrd="0" parTransId="{4D1D81AD-AECF-4598-A7DA-D2DE722015BD}" sibTransId="{1ED3ADE9-719C-42C3-8D09-8831D130EEB6}"/>
    <dgm:cxn modelId="{81AB776F-41BB-43DD-922C-21E4F9CE52A9}" srcId="{9F3DDFB1-552D-45EC-9CD3-5DDF6D0D69DE}" destId="{398FC1B7-9154-4377-8ED1-E13E97BB8DA1}" srcOrd="2" destOrd="0" parTransId="{5C17E5B6-580B-4D50-810F-F9D7DA75F9A3}" sibTransId="{83A85E05-2927-4F38-A2E2-11EBDC801146}"/>
    <dgm:cxn modelId="{D1ADB60F-74CC-404D-8E9F-8532B097FC3C}" type="presParOf" srcId="{02D1FD09-301D-4241-B412-9922F0149E72}" destId="{2513F89F-65E9-46A6-ACC8-9786217FD542}" srcOrd="0" destOrd="0" presId="urn:microsoft.com/office/officeart/2005/8/layout/default"/>
    <dgm:cxn modelId="{C44FD179-4CA6-384E-BE38-C2278FD1E374}" type="presParOf" srcId="{02D1FD09-301D-4241-B412-9922F0149E72}" destId="{70511CEA-6CAE-4A6F-9CCB-E2E40B1277E7}" srcOrd="1" destOrd="0" presId="urn:microsoft.com/office/officeart/2005/8/layout/default"/>
    <dgm:cxn modelId="{D6F734D2-CCC9-934D-ABA7-3202604CFE34}" type="presParOf" srcId="{02D1FD09-301D-4241-B412-9922F0149E72}" destId="{19B13168-E0DB-417E-A433-929867C7D867}" srcOrd="2" destOrd="0" presId="urn:microsoft.com/office/officeart/2005/8/layout/default"/>
    <dgm:cxn modelId="{611BA0E7-8DD4-4C45-9F9D-F2E69119EEA0}" type="presParOf" srcId="{02D1FD09-301D-4241-B412-9922F0149E72}" destId="{B79773C1-9FD4-4855-ACCB-3864D6F15AC8}" srcOrd="3" destOrd="0" presId="urn:microsoft.com/office/officeart/2005/8/layout/default"/>
    <dgm:cxn modelId="{C52D224E-227B-C849-BBBF-11C3401E8998}" type="presParOf" srcId="{02D1FD09-301D-4241-B412-9922F0149E72}" destId="{26D8100D-ECB9-447B-B26C-6DE79EAECC83}" srcOrd="4" destOrd="0" presId="urn:microsoft.com/office/officeart/2005/8/layout/default"/>
    <dgm:cxn modelId="{F62395F8-1E75-8C4A-91FE-1DDDF9C58DD4}" type="presParOf" srcId="{02D1FD09-301D-4241-B412-9922F0149E72}" destId="{E3142CA3-9191-47A7-9493-D64FC1376790}" srcOrd="5" destOrd="0" presId="urn:microsoft.com/office/officeart/2005/8/layout/default"/>
    <dgm:cxn modelId="{5184BE07-5CE7-604A-83AD-069049685E27}" type="presParOf" srcId="{02D1FD09-301D-4241-B412-9922F0149E72}" destId="{85C0C081-06ED-4F2D-A7C3-EA0758709E8B}" srcOrd="6" destOrd="0" presId="urn:microsoft.com/office/officeart/2005/8/layout/default"/>
    <dgm:cxn modelId="{65900276-5A6C-A741-A25C-EA4C0B5FC50A}" type="presParOf" srcId="{02D1FD09-301D-4241-B412-9922F0149E72}" destId="{F00A72FD-F36B-4811-BD32-9CF6E32C6256}" srcOrd="7" destOrd="0" presId="urn:microsoft.com/office/officeart/2005/8/layout/default"/>
    <dgm:cxn modelId="{27AD91F6-BE0B-5644-BA17-6F013E5177A6}" type="presParOf" srcId="{02D1FD09-301D-4241-B412-9922F0149E72}" destId="{BEB9C707-514D-478C-86C9-E8864E91EC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1DA69E47-22DA-9D4B-BF49-56DB8F5BEE52}" type="presOf" srcId="{4238C1B7-7ECA-422C-97E6-F2A2A098A1E8}" destId="{2513F89F-65E9-46A6-ACC8-9786217FD542}" srcOrd="0" destOrd="0" presId="urn:microsoft.com/office/officeart/2005/8/layout/default"/>
    <dgm:cxn modelId="{303864F7-0D18-B048-A58B-28C39098345B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022BB63C-3B55-384F-9A9C-8FAD69522F15}" type="presOf" srcId="{008401FB-AB26-44F9-AF5C-FA86925EE8C6}" destId="{1FFB5270-8001-4B5F-AD4B-A8C078C09236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B27BF9A9-B48E-6442-9191-EFA1FA8E8468}" type="presOf" srcId="{F9D4A85D-ABB6-4A50-ABAE-9087898043F2}" destId="{0EBA7B72-1904-4658-BF8B-C8CA3634129B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9F45CCC1-13DE-EF4B-A832-15A3D4B52350}" type="presOf" srcId="{30E0DE0F-CCF6-426E-BE0C-9C2F37C0E20E}" destId="{FFE6403F-7227-45B8-9F29-6BD61965E685}" srcOrd="0" destOrd="0" presId="urn:microsoft.com/office/officeart/2005/8/layout/default"/>
    <dgm:cxn modelId="{D24BA26C-2E5A-344A-8CB5-E5CBB013B4E8}" type="presOf" srcId="{9F3DDFB1-552D-45EC-9CD3-5DDF6D0D69DE}" destId="{02D1FD09-301D-4241-B412-9922F0149E72}" srcOrd="0" destOrd="0" presId="urn:microsoft.com/office/officeart/2005/8/layout/default"/>
    <dgm:cxn modelId="{4AD125C2-F35D-FD47-A28B-E79B025236E8}" type="presParOf" srcId="{02D1FD09-301D-4241-B412-9922F0149E72}" destId="{2513F89F-65E9-46A6-ACC8-9786217FD542}" srcOrd="0" destOrd="0" presId="urn:microsoft.com/office/officeart/2005/8/layout/default"/>
    <dgm:cxn modelId="{858C1E95-F866-0C4C-985F-E4897B62A922}" type="presParOf" srcId="{02D1FD09-301D-4241-B412-9922F0149E72}" destId="{70511CEA-6CAE-4A6F-9CCB-E2E40B1277E7}" srcOrd="1" destOrd="0" presId="urn:microsoft.com/office/officeart/2005/8/layout/default"/>
    <dgm:cxn modelId="{982177BC-6189-7149-96D0-4AD92DDD0350}" type="presParOf" srcId="{02D1FD09-301D-4241-B412-9922F0149E72}" destId="{1FFB5270-8001-4B5F-AD4B-A8C078C09236}" srcOrd="2" destOrd="0" presId="urn:microsoft.com/office/officeart/2005/8/layout/default"/>
    <dgm:cxn modelId="{D6CECA8B-732B-D446-B2E8-7C7B5CD68720}" type="presParOf" srcId="{02D1FD09-301D-4241-B412-9922F0149E72}" destId="{2C786457-174B-4C2D-8046-5930735C120A}" srcOrd="3" destOrd="0" presId="urn:microsoft.com/office/officeart/2005/8/layout/default"/>
    <dgm:cxn modelId="{CC2EED2A-B880-154E-B611-1E0B129C5142}" type="presParOf" srcId="{02D1FD09-301D-4241-B412-9922F0149E72}" destId="{0EBA7B72-1904-4658-BF8B-C8CA3634129B}" srcOrd="4" destOrd="0" presId="urn:microsoft.com/office/officeart/2005/8/layout/default"/>
    <dgm:cxn modelId="{B8CDDCBC-5A93-9141-AB66-FA847792F8F6}" type="presParOf" srcId="{02D1FD09-301D-4241-B412-9922F0149E72}" destId="{E80DE317-3542-4138-9E8F-B02EA1912AAC}" srcOrd="5" destOrd="0" presId="urn:microsoft.com/office/officeart/2005/8/layout/default"/>
    <dgm:cxn modelId="{D952E533-82F8-4D41-A0CD-810024424ECA}" type="presParOf" srcId="{02D1FD09-301D-4241-B412-9922F0149E72}" destId="{8A7C20D1-F1D6-4CB5-88AE-328865C09A6F}" srcOrd="6" destOrd="0" presId="urn:microsoft.com/office/officeart/2005/8/layout/default"/>
    <dgm:cxn modelId="{21FEDC98-B289-0D43-B08C-2C4F05C4E5A6}" type="presParOf" srcId="{02D1FD09-301D-4241-B412-9922F0149E72}" destId="{EBE9050E-7F54-471F-8215-55D5E9C1FD24}" srcOrd="7" destOrd="0" presId="urn:microsoft.com/office/officeart/2005/8/layout/default"/>
    <dgm:cxn modelId="{2E1E0C37-5F18-8A4F-B8CA-8E4A4DBC32E9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3F4CF560-0616-F945-BC23-C8964EB3618B}" type="presOf" srcId="{9F3DDFB1-552D-45EC-9CD3-5DDF6D0D69DE}" destId="{02D1FD09-301D-4241-B412-9922F0149E72}" srcOrd="0" destOrd="0" presId="urn:microsoft.com/office/officeart/2005/8/layout/default"/>
    <dgm:cxn modelId="{6D5EA112-6ADC-C149-A561-FA39F86C6235}" type="presOf" srcId="{F9D4A85D-ABB6-4A50-ABAE-9087898043F2}" destId="{0EBA7B72-1904-4658-BF8B-C8CA3634129B}" srcOrd="0" destOrd="0" presId="urn:microsoft.com/office/officeart/2005/8/layout/default"/>
    <dgm:cxn modelId="{F5CF763D-844C-184F-9B92-0EF7E385DADA}" type="presOf" srcId="{4238C1B7-7ECA-422C-97E6-F2A2A098A1E8}" destId="{2513F89F-65E9-46A6-ACC8-9786217FD542}" srcOrd="0" destOrd="0" presId="urn:microsoft.com/office/officeart/2005/8/layout/default"/>
    <dgm:cxn modelId="{59140481-834A-C044-8485-530D71C238B7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0869E6CC-6852-1147-9B93-EFFBA2796FE0}" type="presOf" srcId="{30E0DE0F-CCF6-426E-BE0C-9C2F37C0E20E}" destId="{FFE6403F-7227-45B8-9F29-6BD61965E685}" srcOrd="0" destOrd="0" presId="urn:microsoft.com/office/officeart/2005/8/layout/default"/>
    <dgm:cxn modelId="{B946D767-7FB4-6A4F-86DB-D89F18757028}" type="presOf" srcId="{008401FB-AB26-44F9-AF5C-FA86925EE8C6}" destId="{1FFB5270-8001-4B5F-AD4B-A8C078C09236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65184C00-9B76-BE48-A897-D5D869E22475}" type="presParOf" srcId="{02D1FD09-301D-4241-B412-9922F0149E72}" destId="{2513F89F-65E9-46A6-ACC8-9786217FD542}" srcOrd="0" destOrd="0" presId="urn:microsoft.com/office/officeart/2005/8/layout/default"/>
    <dgm:cxn modelId="{2226B16E-962B-314F-AFCC-1E9F87577311}" type="presParOf" srcId="{02D1FD09-301D-4241-B412-9922F0149E72}" destId="{70511CEA-6CAE-4A6F-9CCB-E2E40B1277E7}" srcOrd="1" destOrd="0" presId="urn:microsoft.com/office/officeart/2005/8/layout/default"/>
    <dgm:cxn modelId="{9084E269-9DCD-724D-BF10-D1C3C063D5AB}" type="presParOf" srcId="{02D1FD09-301D-4241-B412-9922F0149E72}" destId="{1FFB5270-8001-4B5F-AD4B-A8C078C09236}" srcOrd="2" destOrd="0" presId="urn:microsoft.com/office/officeart/2005/8/layout/default"/>
    <dgm:cxn modelId="{44975E6E-70C9-6149-B7F0-112882E6762E}" type="presParOf" srcId="{02D1FD09-301D-4241-B412-9922F0149E72}" destId="{2C786457-174B-4C2D-8046-5930735C120A}" srcOrd="3" destOrd="0" presId="urn:microsoft.com/office/officeart/2005/8/layout/default"/>
    <dgm:cxn modelId="{7EDF1F4C-0468-F34F-901F-C8A612CDC2EF}" type="presParOf" srcId="{02D1FD09-301D-4241-B412-9922F0149E72}" destId="{0EBA7B72-1904-4658-BF8B-C8CA3634129B}" srcOrd="4" destOrd="0" presId="urn:microsoft.com/office/officeart/2005/8/layout/default"/>
    <dgm:cxn modelId="{48D808A7-CFFA-7B46-B724-E1426294DDFB}" type="presParOf" srcId="{02D1FD09-301D-4241-B412-9922F0149E72}" destId="{E80DE317-3542-4138-9E8F-B02EA1912AAC}" srcOrd="5" destOrd="0" presId="urn:microsoft.com/office/officeart/2005/8/layout/default"/>
    <dgm:cxn modelId="{13A6588A-4A60-5044-BAB2-3BFDBAD5DFDE}" type="presParOf" srcId="{02D1FD09-301D-4241-B412-9922F0149E72}" destId="{8A7C20D1-F1D6-4CB5-88AE-328865C09A6F}" srcOrd="6" destOrd="0" presId="urn:microsoft.com/office/officeart/2005/8/layout/default"/>
    <dgm:cxn modelId="{D40A31A2-6D4D-0A4F-817D-827CBF19C766}" type="presParOf" srcId="{02D1FD09-301D-4241-B412-9922F0149E72}" destId="{EBE9050E-7F54-471F-8215-55D5E9C1FD24}" srcOrd="7" destOrd="0" presId="urn:microsoft.com/office/officeart/2005/8/layout/default"/>
    <dgm:cxn modelId="{C8DCCA5D-35CD-5C4E-BEA2-E555A8CE473E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A4C99A82-88D6-7846-9139-5AE20C8B6B3C}" type="presOf" srcId="{30E0DE0F-CCF6-426E-BE0C-9C2F37C0E20E}" destId="{FFE6403F-7227-45B8-9F29-6BD61965E685}" srcOrd="0" destOrd="0" presId="urn:microsoft.com/office/officeart/2005/8/layout/default"/>
    <dgm:cxn modelId="{DF0CBB2B-EA5C-9D46-8169-49B73F7BDA84}" type="presOf" srcId="{008401FB-AB26-44F9-AF5C-FA86925EE8C6}" destId="{1FFB5270-8001-4B5F-AD4B-A8C078C09236}" srcOrd="0" destOrd="0" presId="urn:microsoft.com/office/officeart/2005/8/layout/default"/>
    <dgm:cxn modelId="{1D30A8E7-697C-704D-8628-AD7D834E8C4D}" type="presOf" srcId="{F9D4A85D-ABB6-4A50-ABAE-9087898043F2}" destId="{0EBA7B72-1904-4658-BF8B-C8CA3634129B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DAC399BA-E974-B940-B0AF-1238AE30A38D}" type="presOf" srcId="{9F3DDFB1-552D-45EC-9CD3-5DDF6D0D69DE}" destId="{02D1FD09-301D-4241-B412-9922F0149E72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86FFF4BB-BE8B-904C-821A-46B92DCFCD35}" type="presOf" srcId="{32ACF96F-A35B-45F3-AC6C-430269DB61A4}" destId="{8A7C20D1-F1D6-4CB5-88AE-328865C09A6F}" srcOrd="0" destOrd="0" presId="urn:microsoft.com/office/officeart/2005/8/layout/default"/>
    <dgm:cxn modelId="{20186E58-05AC-CD4D-92DD-1FB9B66994B0}" type="presOf" srcId="{4238C1B7-7ECA-422C-97E6-F2A2A098A1E8}" destId="{2513F89F-65E9-46A6-ACC8-9786217FD542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313952FE-C143-2647-A26F-1F98F40FF337}" type="presParOf" srcId="{02D1FD09-301D-4241-B412-9922F0149E72}" destId="{2513F89F-65E9-46A6-ACC8-9786217FD542}" srcOrd="0" destOrd="0" presId="urn:microsoft.com/office/officeart/2005/8/layout/default"/>
    <dgm:cxn modelId="{4C01C2D1-DA31-AE44-8B96-6A074CBB6456}" type="presParOf" srcId="{02D1FD09-301D-4241-B412-9922F0149E72}" destId="{70511CEA-6CAE-4A6F-9CCB-E2E40B1277E7}" srcOrd="1" destOrd="0" presId="urn:microsoft.com/office/officeart/2005/8/layout/default"/>
    <dgm:cxn modelId="{A9184BE9-1F9C-5049-8616-B8BE75190403}" type="presParOf" srcId="{02D1FD09-301D-4241-B412-9922F0149E72}" destId="{1FFB5270-8001-4B5F-AD4B-A8C078C09236}" srcOrd="2" destOrd="0" presId="urn:microsoft.com/office/officeart/2005/8/layout/default"/>
    <dgm:cxn modelId="{6387F654-6C24-834A-A4A3-CADAEF4AEB6C}" type="presParOf" srcId="{02D1FD09-301D-4241-B412-9922F0149E72}" destId="{2C786457-174B-4C2D-8046-5930735C120A}" srcOrd="3" destOrd="0" presId="urn:microsoft.com/office/officeart/2005/8/layout/default"/>
    <dgm:cxn modelId="{24BDE490-31BE-0647-B4EB-2DDAFA719A47}" type="presParOf" srcId="{02D1FD09-301D-4241-B412-9922F0149E72}" destId="{0EBA7B72-1904-4658-BF8B-C8CA3634129B}" srcOrd="4" destOrd="0" presId="urn:microsoft.com/office/officeart/2005/8/layout/default"/>
    <dgm:cxn modelId="{AA81C1B5-C559-324F-A8C1-46FA5FC5A16A}" type="presParOf" srcId="{02D1FD09-301D-4241-B412-9922F0149E72}" destId="{E80DE317-3542-4138-9E8F-B02EA1912AAC}" srcOrd="5" destOrd="0" presId="urn:microsoft.com/office/officeart/2005/8/layout/default"/>
    <dgm:cxn modelId="{1175CFAB-E5BF-CF4F-A8BA-5FB069FF23AC}" type="presParOf" srcId="{02D1FD09-301D-4241-B412-9922F0149E72}" destId="{8A7C20D1-F1D6-4CB5-88AE-328865C09A6F}" srcOrd="6" destOrd="0" presId="urn:microsoft.com/office/officeart/2005/8/layout/default"/>
    <dgm:cxn modelId="{4245C007-E2FE-B64A-B558-C99F5E572112}" type="presParOf" srcId="{02D1FD09-301D-4241-B412-9922F0149E72}" destId="{EBE9050E-7F54-471F-8215-55D5E9C1FD24}" srcOrd="7" destOrd="0" presId="urn:microsoft.com/office/officeart/2005/8/layout/default"/>
    <dgm:cxn modelId="{3EBEECC5-CBA8-1447-852B-FC4E0D2D6D08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DB36C995-7E70-3F45-9B1A-80EFB34588D8}" type="presOf" srcId="{30E0DE0F-CCF6-426E-BE0C-9C2F37C0E20E}" destId="{FFE6403F-7227-45B8-9F29-6BD61965E685}" srcOrd="0" destOrd="0" presId="urn:microsoft.com/office/officeart/2005/8/layout/default"/>
    <dgm:cxn modelId="{F1FF3AB5-A03E-674E-865C-370B00BBA34E}" type="presOf" srcId="{F9D4A85D-ABB6-4A50-ABAE-9087898043F2}" destId="{0EBA7B72-1904-4658-BF8B-C8CA3634129B}" srcOrd="0" destOrd="0" presId="urn:microsoft.com/office/officeart/2005/8/layout/default"/>
    <dgm:cxn modelId="{3EBF1D70-FA4D-B343-A9DB-D30479BEEE79}" type="presOf" srcId="{9F3DDFB1-552D-45EC-9CD3-5DDF6D0D69DE}" destId="{02D1FD09-301D-4241-B412-9922F0149E72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B3B4B23A-2CFE-C148-B13F-AB8230859754}" type="presOf" srcId="{008401FB-AB26-44F9-AF5C-FA86925EE8C6}" destId="{1FFB5270-8001-4B5F-AD4B-A8C078C09236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623F8C99-526D-A346-A158-1BAC44F00008}" type="presOf" srcId="{32ACF96F-A35B-45F3-AC6C-430269DB61A4}" destId="{8A7C20D1-F1D6-4CB5-88AE-328865C09A6F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2A53C32D-D091-C047-8DBF-CB34789869AE}" type="presOf" srcId="{4238C1B7-7ECA-422C-97E6-F2A2A098A1E8}" destId="{2513F89F-65E9-46A6-ACC8-9786217FD542}" srcOrd="0" destOrd="0" presId="urn:microsoft.com/office/officeart/2005/8/layout/default"/>
    <dgm:cxn modelId="{6DC9F3D9-662D-4243-B4AF-4528DED4EB09}" type="presParOf" srcId="{02D1FD09-301D-4241-B412-9922F0149E72}" destId="{2513F89F-65E9-46A6-ACC8-9786217FD542}" srcOrd="0" destOrd="0" presId="urn:microsoft.com/office/officeart/2005/8/layout/default"/>
    <dgm:cxn modelId="{B27B35F5-74CC-294A-9E63-A3D5AC2CCBFB}" type="presParOf" srcId="{02D1FD09-301D-4241-B412-9922F0149E72}" destId="{70511CEA-6CAE-4A6F-9CCB-E2E40B1277E7}" srcOrd="1" destOrd="0" presId="urn:microsoft.com/office/officeart/2005/8/layout/default"/>
    <dgm:cxn modelId="{2EAFE751-E7C5-4D46-992D-1647B2B6CFAD}" type="presParOf" srcId="{02D1FD09-301D-4241-B412-9922F0149E72}" destId="{1FFB5270-8001-4B5F-AD4B-A8C078C09236}" srcOrd="2" destOrd="0" presId="urn:microsoft.com/office/officeart/2005/8/layout/default"/>
    <dgm:cxn modelId="{6BC52F53-7B12-FD49-92EF-5C835B58E55E}" type="presParOf" srcId="{02D1FD09-301D-4241-B412-9922F0149E72}" destId="{2C786457-174B-4C2D-8046-5930735C120A}" srcOrd="3" destOrd="0" presId="urn:microsoft.com/office/officeart/2005/8/layout/default"/>
    <dgm:cxn modelId="{7C9CC1C9-A483-1149-B90B-E7017B7B3153}" type="presParOf" srcId="{02D1FD09-301D-4241-B412-9922F0149E72}" destId="{0EBA7B72-1904-4658-BF8B-C8CA3634129B}" srcOrd="4" destOrd="0" presId="urn:microsoft.com/office/officeart/2005/8/layout/default"/>
    <dgm:cxn modelId="{8335C411-3FB9-AC41-9EB8-72137696FD7E}" type="presParOf" srcId="{02D1FD09-301D-4241-B412-9922F0149E72}" destId="{E80DE317-3542-4138-9E8F-B02EA1912AAC}" srcOrd="5" destOrd="0" presId="urn:microsoft.com/office/officeart/2005/8/layout/default"/>
    <dgm:cxn modelId="{822585AD-CDA4-E14D-91F6-E631442C5797}" type="presParOf" srcId="{02D1FD09-301D-4241-B412-9922F0149E72}" destId="{8A7C20D1-F1D6-4CB5-88AE-328865C09A6F}" srcOrd="6" destOrd="0" presId="urn:microsoft.com/office/officeart/2005/8/layout/default"/>
    <dgm:cxn modelId="{8BD9EAA6-F662-0D43-959D-DF733580405D}" type="presParOf" srcId="{02D1FD09-301D-4241-B412-9922F0149E72}" destId="{EBE9050E-7F54-471F-8215-55D5E9C1FD24}" srcOrd="7" destOrd="0" presId="urn:microsoft.com/office/officeart/2005/8/layout/default"/>
    <dgm:cxn modelId="{DB6CE472-D420-F944-B429-C7E3A6C1AF75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09FAD8-AC09-1D4D-A7D4-9A59F85D9FBF}" type="presOf" srcId="{F9D4A85D-ABB6-4A50-ABAE-9087898043F2}" destId="{0EBA7B72-1904-4658-BF8B-C8CA3634129B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E38E8FAF-5686-F346-83F6-39B7CA011D37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6761A8C3-4F9A-804C-B8CA-482ED1BC7ED2}" type="presOf" srcId="{9F3DDFB1-552D-45EC-9CD3-5DDF6D0D69DE}" destId="{02D1FD09-301D-4241-B412-9922F0149E72}" srcOrd="0" destOrd="0" presId="urn:microsoft.com/office/officeart/2005/8/layout/default"/>
    <dgm:cxn modelId="{BD8DEEF7-0014-2140-B97C-44EB6953F88C}" type="presOf" srcId="{30E0DE0F-CCF6-426E-BE0C-9C2F37C0E20E}" destId="{FFE6403F-7227-45B8-9F29-6BD61965E685}" srcOrd="0" destOrd="0" presId="urn:microsoft.com/office/officeart/2005/8/layout/default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04FD557B-C6FC-074E-9EB8-6FCBE0AA2516}" type="presOf" srcId="{4238C1B7-7ECA-422C-97E6-F2A2A098A1E8}" destId="{2513F89F-65E9-46A6-ACC8-9786217FD542}" srcOrd="0" destOrd="0" presId="urn:microsoft.com/office/officeart/2005/8/layout/default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12FDB35B-A540-3044-A942-6BD226985E6B}" type="presOf" srcId="{008401FB-AB26-44F9-AF5C-FA86925EE8C6}" destId="{1FFB5270-8001-4B5F-AD4B-A8C078C09236}" srcOrd="0" destOrd="0" presId="urn:microsoft.com/office/officeart/2005/8/layout/default"/>
    <dgm:cxn modelId="{3D7D6371-9C6F-514C-A979-80D977AA9CB9}" type="presParOf" srcId="{02D1FD09-301D-4241-B412-9922F0149E72}" destId="{2513F89F-65E9-46A6-ACC8-9786217FD542}" srcOrd="0" destOrd="0" presId="urn:microsoft.com/office/officeart/2005/8/layout/default"/>
    <dgm:cxn modelId="{50B16B9A-A0E9-5D45-A973-573D78DCD520}" type="presParOf" srcId="{02D1FD09-301D-4241-B412-9922F0149E72}" destId="{70511CEA-6CAE-4A6F-9CCB-E2E40B1277E7}" srcOrd="1" destOrd="0" presId="urn:microsoft.com/office/officeart/2005/8/layout/default"/>
    <dgm:cxn modelId="{7C752DB4-F397-FB4B-833E-38266C704381}" type="presParOf" srcId="{02D1FD09-301D-4241-B412-9922F0149E72}" destId="{1FFB5270-8001-4B5F-AD4B-A8C078C09236}" srcOrd="2" destOrd="0" presId="urn:microsoft.com/office/officeart/2005/8/layout/default"/>
    <dgm:cxn modelId="{2DAEC64B-2672-B24E-A45E-351019245A80}" type="presParOf" srcId="{02D1FD09-301D-4241-B412-9922F0149E72}" destId="{2C786457-174B-4C2D-8046-5930735C120A}" srcOrd="3" destOrd="0" presId="urn:microsoft.com/office/officeart/2005/8/layout/default"/>
    <dgm:cxn modelId="{5AC3A71A-6FC5-144B-8F10-F20CA754D84C}" type="presParOf" srcId="{02D1FD09-301D-4241-B412-9922F0149E72}" destId="{0EBA7B72-1904-4658-BF8B-C8CA3634129B}" srcOrd="4" destOrd="0" presId="urn:microsoft.com/office/officeart/2005/8/layout/default"/>
    <dgm:cxn modelId="{539AD56F-B97C-4E4D-BA6D-542D7EE840DA}" type="presParOf" srcId="{02D1FD09-301D-4241-B412-9922F0149E72}" destId="{E80DE317-3542-4138-9E8F-B02EA1912AAC}" srcOrd="5" destOrd="0" presId="urn:microsoft.com/office/officeart/2005/8/layout/default"/>
    <dgm:cxn modelId="{19FF6917-1917-0540-B1D5-117F8F6311F3}" type="presParOf" srcId="{02D1FD09-301D-4241-B412-9922F0149E72}" destId="{8A7C20D1-F1D6-4CB5-88AE-328865C09A6F}" srcOrd="6" destOrd="0" presId="urn:microsoft.com/office/officeart/2005/8/layout/default"/>
    <dgm:cxn modelId="{280282BE-433A-754E-A5DD-5D8624EDB628}" type="presParOf" srcId="{02D1FD09-301D-4241-B412-9922F0149E72}" destId="{EBE9050E-7F54-471F-8215-55D5E9C1FD24}" srcOrd="7" destOrd="0" presId="urn:microsoft.com/office/officeart/2005/8/layout/default"/>
    <dgm:cxn modelId="{7E4C2B20-ED80-544B-8D43-7D1421124D38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FC68F6-5A57-5546-B67E-2A21D4219A11}" type="presOf" srcId="{30E0DE0F-CCF6-426E-BE0C-9C2F37C0E20E}" destId="{FFE6403F-7227-45B8-9F29-6BD61965E685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93C791CF-AE8C-4546-9FE2-52B0CE58AEB5}" type="presOf" srcId="{F9D4A85D-ABB6-4A50-ABAE-9087898043F2}" destId="{0EBA7B72-1904-4658-BF8B-C8CA3634129B}" srcOrd="0" destOrd="0" presId="urn:microsoft.com/office/officeart/2005/8/layout/default"/>
    <dgm:cxn modelId="{E91A2276-4819-4F4C-B489-F57571AF1441}" type="presOf" srcId="{008401FB-AB26-44F9-AF5C-FA86925EE8C6}" destId="{1FFB5270-8001-4B5F-AD4B-A8C078C09236}" srcOrd="0" destOrd="0" presId="urn:microsoft.com/office/officeart/2005/8/layout/default"/>
    <dgm:cxn modelId="{9F4A9226-617F-FF44-902B-05DD69E1579C}" type="presOf" srcId="{32ACF96F-A35B-45F3-AC6C-430269DB61A4}" destId="{8A7C20D1-F1D6-4CB5-88AE-328865C09A6F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DB039D73-F49D-A848-A80C-5518B8C8E9FF}" type="presOf" srcId="{9F3DDFB1-552D-45EC-9CD3-5DDF6D0D69DE}" destId="{02D1FD09-301D-4241-B412-9922F0149E72}" srcOrd="0" destOrd="0" presId="urn:microsoft.com/office/officeart/2005/8/layout/default"/>
    <dgm:cxn modelId="{806B5C86-5B62-BC44-BCCE-036564A58222}" type="presOf" srcId="{4238C1B7-7ECA-422C-97E6-F2A2A098A1E8}" destId="{2513F89F-65E9-46A6-ACC8-9786217FD542}" srcOrd="0" destOrd="0" presId="urn:microsoft.com/office/officeart/2005/8/layout/default"/>
    <dgm:cxn modelId="{6EA009B6-110C-0E47-8E51-7EDA9C9B0300}" type="presParOf" srcId="{02D1FD09-301D-4241-B412-9922F0149E72}" destId="{2513F89F-65E9-46A6-ACC8-9786217FD542}" srcOrd="0" destOrd="0" presId="urn:microsoft.com/office/officeart/2005/8/layout/default"/>
    <dgm:cxn modelId="{E81C1D20-1DC8-C84A-8013-FFE6CBDFC6A8}" type="presParOf" srcId="{02D1FD09-301D-4241-B412-9922F0149E72}" destId="{70511CEA-6CAE-4A6F-9CCB-E2E40B1277E7}" srcOrd="1" destOrd="0" presId="urn:microsoft.com/office/officeart/2005/8/layout/default"/>
    <dgm:cxn modelId="{3AB5C00D-2829-034F-B298-614C43C7257C}" type="presParOf" srcId="{02D1FD09-301D-4241-B412-9922F0149E72}" destId="{1FFB5270-8001-4B5F-AD4B-A8C078C09236}" srcOrd="2" destOrd="0" presId="urn:microsoft.com/office/officeart/2005/8/layout/default"/>
    <dgm:cxn modelId="{1C306DAD-5C3D-8147-A4BE-091BFF505957}" type="presParOf" srcId="{02D1FD09-301D-4241-B412-9922F0149E72}" destId="{2C786457-174B-4C2D-8046-5930735C120A}" srcOrd="3" destOrd="0" presId="urn:microsoft.com/office/officeart/2005/8/layout/default"/>
    <dgm:cxn modelId="{C65C75FF-65F0-CB49-97AF-A45E8F503A10}" type="presParOf" srcId="{02D1FD09-301D-4241-B412-9922F0149E72}" destId="{0EBA7B72-1904-4658-BF8B-C8CA3634129B}" srcOrd="4" destOrd="0" presId="urn:microsoft.com/office/officeart/2005/8/layout/default"/>
    <dgm:cxn modelId="{2EC40FEE-CBEB-0A4B-892F-0F74254759FD}" type="presParOf" srcId="{02D1FD09-301D-4241-B412-9922F0149E72}" destId="{E80DE317-3542-4138-9E8F-B02EA1912AAC}" srcOrd="5" destOrd="0" presId="urn:microsoft.com/office/officeart/2005/8/layout/default"/>
    <dgm:cxn modelId="{EFFD9191-9F11-8E49-86FD-CF43D928934F}" type="presParOf" srcId="{02D1FD09-301D-4241-B412-9922F0149E72}" destId="{8A7C20D1-F1D6-4CB5-88AE-328865C09A6F}" srcOrd="6" destOrd="0" presId="urn:microsoft.com/office/officeart/2005/8/layout/default"/>
    <dgm:cxn modelId="{4E7FF522-65E6-E241-A42B-CA5E29CE39E8}" type="presParOf" srcId="{02D1FD09-301D-4241-B412-9922F0149E72}" destId="{EBE9050E-7F54-471F-8215-55D5E9C1FD24}" srcOrd="7" destOrd="0" presId="urn:microsoft.com/office/officeart/2005/8/layout/default"/>
    <dgm:cxn modelId="{AC1C1637-E04D-BB4E-BF67-F269D8974544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3DDFB1-552D-45EC-9CD3-5DDF6D0D69D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38C1B7-7ECA-422C-97E6-F2A2A098A1E8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Sekolah</a:t>
          </a:r>
          <a:endParaRPr lang="en-US" dirty="0"/>
        </a:p>
      </dgm:t>
    </dgm:pt>
    <dgm:pt modelId="{DC9F536F-9B51-4D8A-AECD-A32DEBB3B2F1}" type="parTrans" cxnId="{729E9834-CCCB-46EB-9DC2-962C5C5E021D}">
      <dgm:prSet/>
      <dgm:spPr/>
      <dgm:t>
        <a:bodyPr/>
        <a:lstStyle/>
        <a:p>
          <a:endParaRPr lang="en-US"/>
        </a:p>
      </dgm:t>
    </dgm:pt>
    <dgm:pt modelId="{B9E9A252-B9C9-4565-88FE-C2168C18C472}" type="sibTrans" cxnId="{729E9834-CCCB-46EB-9DC2-962C5C5E021D}">
      <dgm:prSet/>
      <dgm:spPr/>
      <dgm:t>
        <a:bodyPr/>
        <a:lstStyle/>
        <a:p>
          <a:endParaRPr lang="en-US"/>
        </a:p>
      </dgm:t>
    </dgm:pt>
    <dgm:pt modelId="{008401FB-AB26-44F9-AF5C-FA86925EE8C6}">
      <dgm:prSet phldrT="[Text]"/>
      <dgm:spPr/>
      <dgm:t>
        <a:bodyPr/>
        <a:lstStyle/>
        <a:p>
          <a:r>
            <a:rPr lang="en-US" dirty="0" err="1" smtClean="0"/>
            <a:t>Masukkan</a:t>
          </a:r>
          <a:r>
            <a:rPr lang="en-US" dirty="0" smtClean="0"/>
            <a:t> </a:t>
          </a:r>
          <a:r>
            <a:rPr lang="en-US" dirty="0" err="1" smtClean="0"/>
            <a:t>Jurusan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Jumlah</a:t>
          </a:r>
          <a:r>
            <a:rPr lang="en-US" dirty="0" smtClean="0"/>
            <a:t> </a:t>
          </a:r>
          <a:r>
            <a:rPr lang="en-US" dirty="0" err="1" smtClean="0"/>
            <a:t>Siswa</a:t>
          </a:r>
          <a:endParaRPr lang="en-US" dirty="0"/>
        </a:p>
      </dgm:t>
    </dgm:pt>
    <dgm:pt modelId="{10199D4A-7EE4-453A-9F89-41DD94ECDF24}" type="parTrans" cxnId="{A955A1C5-B923-4FB0-A616-8935E57848FD}">
      <dgm:prSet/>
      <dgm:spPr/>
      <dgm:t>
        <a:bodyPr/>
        <a:lstStyle/>
        <a:p>
          <a:endParaRPr lang="en-US"/>
        </a:p>
      </dgm:t>
    </dgm:pt>
    <dgm:pt modelId="{0CC3EB44-21C4-4597-8224-982D5080DE60}" type="sibTrans" cxnId="{A955A1C5-B923-4FB0-A616-8935E57848FD}">
      <dgm:prSet/>
      <dgm:spPr/>
      <dgm:t>
        <a:bodyPr/>
        <a:lstStyle/>
        <a:p>
          <a:endParaRPr lang="en-US"/>
        </a:p>
      </dgm:t>
    </dgm:pt>
    <dgm:pt modelId="{F9D4A85D-ABB6-4A50-ABAE-9087898043F2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KKM</a:t>
          </a:r>
        </a:p>
      </dgm:t>
    </dgm:pt>
    <dgm:pt modelId="{29786F83-3825-41D9-AEB7-6DEE93114F67}" type="parTrans" cxnId="{A2410642-7EF4-42D3-9622-027CCEF1AE59}">
      <dgm:prSet/>
      <dgm:spPr/>
      <dgm:t>
        <a:bodyPr/>
        <a:lstStyle/>
        <a:p>
          <a:endParaRPr lang="en-US"/>
        </a:p>
      </dgm:t>
    </dgm:pt>
    <dgm:pt modelId="{5D4DEAEE-A45D-451C-837B-1703B00E5244}" type="sibTrans" cxnId="{A2410642-7EF4-42D3-9622-027CCEF1AE59}">
      <dgm:prSet/>
      <dgm:spPr/>
      <dgm:t>
        <a:bodyPr/>
        <a:lstStyle/>
        <a:p>
          <a:endParaRPr lang="en-US"/>
        </a:p>
      </dgm:t>
    </dgm:pt>
    <dgm:pt modelId="{32ACF96F-A35B-45F3-AC6C-430269DB61A4}">
      <dgm:prSet phldrT="[Text]"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Nilai</a:t>
          </a:r>
          <a:endParaRPr lang="en-US" dirty="0"/>
        </a:p>
      </dgm:t>
    </dgm:pt>
    <dgm:pt modelId="{87280A77-37F1-49B1-806D-5B40ACA33335}" type="parTrans" cxnId="{21A034DF-BFDE-41C2-B621-C4FE73D4D06C}">
      <dgm:prSet/>
      <dgm:spPr/>
      <dgm:t>
        <a:bodyPr/>
        <a:lstStyle/>
        <a:p>
          <a:endParaRPr lang="en-US"/>
        </a:p>
      </dgm:t>
    </dgm:pt>
    <dgm:pt modelId="{5ED98776-2793-48A7-9B4C-2975D2D477E3}" type="sibTrans" cxnId="{21A034DF-BFDE-41C2-B621-C4FE73D4D06C}">
      <dgm:prSet/>
      <dgm:spPr/>
      <dgm:t>
        <a:bodyPr/>
        <a:lstStyle/>
        <a:p>
          <a:endParaRPr lang="en-US"/>
        </a:p>
      </dgm:t>
    </dgm:pt>
    <dgm:pt modelId="{30E0DE0F-CCF6-426E-BE0C-9C2F37C0E20E}">
      <dgm:prSet phldrT="[Text]"/>
      <dgm:spPr/>
      <dgm:t>
        <a:bodyPr/>
        <a:lstStyle/>
        <a:p>
          <a:r>
            <a:rPr lang="en-US" dirty="0" err="1"/>
            <a:t>Finalisasi</a:t>
          </a:r>
          <a:r>
            <a:rPr lang="en-US" dirty="0"/>
            <a:t> – </a:t>
          </a:r>
          <a:r>
            <a:rPr lang="en-US" dirty="0" err="1"/>
            <a:t>Unduh</a:t>
          </a:r>
          <a:r>
            <a:rPr lang="en-US" dirty="0"/>
            <a:t> Login </a:t>
          </a:r>
          <a:r>
            <a:rPr lang="en-US" dirty="0" err="1"/>
            <a:t>Siswa</a:t>
          </a:r>
          <a:endParaRPr lang="en-US" dirty="0"/>
        </a:p>
      </dgm:t>
    </dgm:pt>
    <dgm:pt modelId="{D295342B-03AB-4AD3-9B81-B2A8043EF604}" type="parTrans" cxnId="{7183D977-F1E2-48F3-A0F1-D8A10B9D377C}">
      <dgm:prSet/>
      <dgm:spPr/>
      <dgm:t>
        <a:bodyPr/>
        <a:lstStyle/>
        <a:p>
          <a:endParaRPr lang="en-US"/>
        </a:p>
      </dgm:t>
    </dgm:pt>
    <dgm:pt modelId="{F69273C7-307A-43A4-B528-A8E593D482BD}" type="sibTrans" cxnId="{7183D977-F1E2-48F3-A0F1-D8A10B9D377C}">
      <dgm:prSet/>
      <dgm:spPr/>
      <dgm:t>
        <a:bodyPr/>
        <a:lstStyle/>
        <a:p>
          <a:endParaRPr lang="en-US"/>
        </a:p>
      </dgm:t>
    </dgm:pt>
    <dgm:pt modelId="{02D1FD09-301D-4241-B412-9922F0149E72}" type="pres">
      <dgm:prSet presAssocID="{9F3DDFB1-552D-45EC-9CD3-5DDF6D0D69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13F89F-65E9-46A6-ACC8-9786217FD542}" type="pres">
      <dgm:prSet presAssocID="{4238C1B7-7ECA-422C-97E6-F2A2A098A1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11CEA-6CAE-4A6F-9CCB-E2E40B1277E7}" type="pres">
      <dgm:prSet presAssocID="{B9E9A252-B9C9-4565-88FE-C2168C18C472}" presName="sibTrans" presStyleCnt="0"/>
      <dgm:spPr/>
    </dgm:pt>
    <dgm:pt modelId="{1FFB5270-8001-4B5F-AD4B-A8C078C09236}" type="pres">
      <dgm:prSet presAssocID="{008401FB-AB26-44F9-AF5C-FA86925EE8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6457-174B-4C2D-8046-5930735C120A}" type="pres">
      <dgm:prSet presAssocID="{0CC3EB44-21C4-4597-8224-982D5080DE60}" presName="sibTrans" presStyleCnt="0"/>
      <dgm:spPr/>
    </dgm:pt>
    <dgm:pt modelId="{0EBA7B72-1904-4658-BF8B-C8CA3634129B}" type="pres">
      <dgm:prSet presAssocID="{F9D4A85D-ABB6-4A50-ABAE-9087898043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E317-3542-4138-9E8F-B02EA1912AAC}" type="pres">
      <dgm:prSet presAssocID="{5D4DEAEE-A45D-451C-837B-1703B00E5244}" presName="sibTrans" presStyleCnt="0"/>
      <dgm:spPr/>
    </dgm:pt>
    <dgm:pt modelId="{8A7C20D1-F1D6-4CB5-88AE-328865C09A6F}" type="pres">
      <dgm:prSet presAssocID="{32ACF96F-A35B-45F3-AC6C-430269DB61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9050E-7F54-471F-8215-55D5E9C1FD24}" type="pres">
      <dgm:prSet presAssocID="{5ED98776-2793-48A7-9B4C-2975D2D477E3}" presName="sibTrans" presStyleCnt="0"/>
      <dgm:spPr/>
    </dgm:pt>
    <dgm:pt modelId="{FFE6403F-7227-45B8-9F29-6BD61965E685}" type="pres">
      <dgm:prSet presAssocID="{30E0DE0F-CCF6-426E-BE0C-9C2F37C0E2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57BA60-3C0D-B843-8BC1-0CBB56045FEB}" type="presOf" srcId="{008401FB-AB26-44F9-AF5C-FA86925EE8C6}" destId="{1FFB5270-8001-4B5F-AD4B-A8C078C09236}" srcOrd="0" destOrd="0" presId="urn:microsoft.com/office/officeart/2005/8/layout/default"/>
    <dgm:cxn modelId="{69F3DC58-FC78-DF48-84E4-CB568BE2AF53}" type="presOf" srcId="{9F3DDFB1-552D-45EC-9CD3-5DDF6D0D69DE}" destId="{02D1FD09-301D-4241-B412-9922F0149E72}" srcOrd="0" destOrd="0" presId="urn:microsoft.com/office/officeart/2005/8/layout/default"/>
    <dgm:cxn modelId="{A2410642-7EF4-42D3-9622-027CCEF1AE59}" srcId="{9F3DDFB1-552D-45EC-9CD3-5DDF6D0D69DE}" destId="{F9D4A85D-ABB6-4A50-ABAE-9087898043F2}" srcOrd="2" destOrd="0" parTransId="{29786F83-3825-41D9-AEB7-6DEE93114F67}" sibTransId="{5D4DEAEE-A45D-451C-837B-1703B00E5244}"/>
    <dgm:cxn modelId="{31398785-AECA-8844-B94C-32DEC167566F}" type="presOf" srcId="{F9D4A85D-ABB6-4A50-ABAE-9087898043F2}" destId="{0EBA7B72-1904-4658-BF8B-C8CA3634129B}" srcOrd="0" destOrd="0" presId="urn:microsoft.com/office/officeart/2005/8/layout/default"/>
    <dgm:cxn modelId="{E4EFCEF7-6950-1B4A-8893-AB490012B4F9}" type="presOf" srcId="{30E0DE0F-CCF6-426E-BE0C-9C2F37C0E20E}" destId="{FFE6403F-7227-45B8-9F29-6BD61965E685}" srcOrd="0" destOrd="0" presId="urn:microsoft.com/office/officeart/2005/8/layout/default"/>
    <dgm:cxn modelId="{21A034DF-BFDE-41C2-B621-C4FE73D4D06C}" srcId="{9F3DDFB1-552D-45EC-9CD3-5DDF6D0D69DE}" destId="{32ACF96F-A35B-45F3-AC6C-430269DB61A4}" srcOrd="3" destOrd="0" parTransId="{87280A77-37F1-49B1-806D-5B40ACA33335}" sibTransId="{5ED98776-2793-48A7-9B4C-2975D2D477E3}"/>
    <dgm:cxn modelId="{729E9834-CCCB-46EB-9DC2-962C5C5E021D}" srcId="{9F3DDFB1-552D-45EC-9CD3-5DDF6D0D69DE}" destId="{4238C1B7-7ECA-422C-97E6-F2A2A098A1E8}" srcOrd="0" destOrd="0" parTransId="{DC9F536F-9B51-4D8A-AECD-A32DEBB3B2F1}" sibTransId="{B9E9A252-B9C9-4565-88FE-C2168C18C472}"/>
    <dgm:cxn modelId="{7183D977-F1E2-48F3-A0F1-D8A10B9D377C}" srcId="{9F3DDFB1-552D-45EC-9CD3-5DDF6D0D69DE}" destId="{30E0DE0F-CCF6-426E-BE0C-9C2F37C0E20E}" srcOrd="4" destOrd="0" parTransId="{D295342B-03AB-4AD3-9B81-B2A8043EF604}" sibTransId="{F69273C7-307A-43A4-B528-A8E593D482BD}"/>
    <dgm:cxn modelId="{4F1D3E53-EB04-D646-B81D-75788DF64D0D}" type="presOf" srcId="{32ACF96F-A35B-45F3-AC6C-430269DB61A4}" destId="{8A7C20D1-F1D6-4CB5-88AE-328865C09A6F}" srcOrd="0" destOrd="0" presId="urn:microsoft.com/office/officeart/2005/8/layout/default"/>
    <dgm:cxn modelId="{099FBDCD-4CB7-0E47-B508-D51395436E07}" type="presOf" srcId="{4238C1B7-7ECA-422C-97E6-F2A2A098A1E8}" destId="{2513F89F-65E9-46A6-ACC8-9786217FD542}" srcOrd="0" destOrd="0" presId="urn:microsoft.com/office/officeart/2005/8/layout/default"/>
    <dgm:cxn modelId="{A955A1C5-B923-4FB0-A616-8935E57848FD}" srcId="{9F3DDFB1-552D-45EC-9CD3-5DDF6D0D69DE}" destId="{008401FB-AB26-44F9-AF5C-FA86925EE8C6}" srcOrd="1" destOrd="0" parTransId="{10199D4A-7EE4-453A-9F89-41DD94ECDF24}" sibTransId="{0CC3EB44-21C4-4597-8224-982D5080DE60}"/>
    <dgm:cxn modelId="{18556780-E61E-3F46-A7C8-DEC6EFEEA8FD}" type="presParOf" srcId="{02D1FD09-301D-4241-B412-9922F0149E72}" destId="{2513F89F-65E9-46A6-ACC8-9786217FD542}" srcOrd="0" destOrd="0" presId="urn:microsoft.com/office/officeart/2005/8/layout/default"/>
    <dgm:cxn modelId="{DE52FA01-7240-B443-A181-2B3CE81E3790}" type="presParOf" srcId="{02D1FD09-301D-4241-B412-9922F0149E72}" destId="{70511CEA-6CAE-4A6F-9CCB-E2E40B1277E7}" srcOrd="1" destOrd="0" presId="urn:microsoft.com/office/officeart/2005/8/layout/default"/>
    <dgm:cxn modelId="{FA13731B-8947-204C-99F8-1732F14382C2}" type="presParOf" srcId="{02D1FD09-301D-4241-B412-9922F0149E72}" destId="{1FFB5270-8001-4B5F-AD4B-A8C078C09236}" srcOrd="2" destOrd="0" presId="urn:microsoft.com/office/officeart/2005/8/layout/default"/>
    <dgm:cxn modelId="{DAC1A82E-44DE-D240-9077-8471516F2D04}" type="presParOf" srcId="{02D1FD09-301D-4241-B412-9922F0149E72}" destId="{2C786457-174B-4C2D-8046-5930735C120A}" srcOrd="3" destOrd="0" presId="urn:microsoft.com/office/officeart/2005/8/layout/default"/>
    <dgm:cxn modelId="{1C1B13A9-30B0-974C-9328-C44BB1D77E8F}" type="presParOf" srcId="{02D1FD09-301D-4241-B412-9922F0149E72}" destId="{0EBA7B72-1904-4658-BF8B-C8CA3634129B}" srcOrd="4" destOrd="0" presId="urn:microsoft.com/office/officeart/2005/8/layout/default"/>
    <dgm:cxn modelId="{9E27F2EE-1B9D-3F4E-AFB1-E2B11D9E1586}" type="presParOf" srcId="{02D1FD09-301D-4241-B412-9922F0149E72}" destId="{E80DE317-3542-4138-9E8F-B02EA1912AAC}" srcOrd="5" destOrd="0" presId="urn:microsoft.com/office/officeart/2005/8/layout/default"/>
    <dgm:cxn modelId="{B0DC02B9-DF0F-EF4F-AC3C-57DBA7E66B11}" type="presParOf" srcId="{02D1FD09-301D-4241-B412-9922F0149E72}" destId="{8A7C20D1-F1D6-4CB5-88AE-328865C09A6F}" srcOrd="6" destOrd="0" presId="urn:microsoft.com/office/officeart/2005/8/layout/default"/>
    <dgm:cxn modelId="{E9A32D51-723C-A34D-B7CD-EFC7EA043D49}" type="presParOf" srcId="{02D1FD09-301D-4241-B412-9922F0149E72}" destId="{EBE9050E-7F54-471F-8215-55D5E9C1FD24}" srcOrd="7" destOrd="0" presId="urn:microsoft.com/office/officeart/2005/8/layout/default"/>
    <dgm:cxn modelId="{F62C2348-C1F9-1F44-91E4-BD4EAC293D94}" type="presParOf" srcId="{02D1FD09-301D-4241-B412-9922F0149E72}" destId="{FFE6403F-7227-45B8-9F29-6BD61965E6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2477" y="367031"/>
          <a:ext cx="1341653" cy="8049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Login </a:t>
          </a:r>
          <a:r>
            <a:rPr lang="en-US" sz="1600" kern="1200" dirty="0" err="1"/>
            <a:t>Sekolah</a:t>
          </a:r>
          <a:endParaRPr lang="en-US" sz="1600" kern="1200" dirty="0"/>
        </a:p>
      </dsp:txBody>
      <dsp:txXfrm>
        <a:off x="2477" y="367031"/>
        <a:ext cx="1341653" cy="804992"/>
      </dsp:txXfrm>
    </dsp:sp>
    <dsp:sp modelId="{1FFB5270-8001-4B5F-AD4B-A8C078C09236}">
      <dsp:nvSpPr>
        <dsp:cNvPr id="0" name=""/>
        <dsp:cNvSpPr/>
      </dsp:nvSpPr>
      <dsp:spPr>
        <a:xfrm>
          <a:off x="1478296" y="367031"/>
          <a:ext cx="1341653" cy="8049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Masukkan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Jurusan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Jumlah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Siswa</a:t>
          </a:r>
          <a:endParaRPr lang="en-US" sz="1600" kern="1200" dirty="0"/>
        </a:p>
      </dsp:txBody>
      <dsp:txXfrm>
        <a:off x="1478296" y="367031"/>
        <a:ext cx="1341653" cy="804992"/>
      </dsp:txXfrm>
    </dsp:sp>
    <dsp:sp modelId="{0EBA7B72-1904-4658-BF8B-C8CA3634129B}">
      <dsp:nvSpPr>
        <dsp:cNvPr id="0" name=""/>
        <dsp:cNvSpPr/>
      </dsp:nvSpPr>
      <dsp:spPr>
        <a:xfrm>
          <a:off x="2954115" y="367031"/>
          <a:ext cx="1341653" cy="8049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Masukkan</a:t>
          </a:r>
          <a:r>
            <a:rPr lang="en-US" sz="1600" kern="1200" dirty="0"/>
            <a:t> KKM</a:t>
          </a:r>
        </a:p>
      </dsp:txBody>
      <dsp:txXfrm>
        <a:off x="2954115" y="367031"/>
        <a:ext cx="1341653" cy="804992"/>
      </dsp:txXfrm>
    </dsp:sp>
    <dsp:sp modelId="{8A7C20D1-F1D6-4CB5-88AE-328865C09A6F}">
      <dsp:nvSpPr>
        <dsp:cNvPr id="0" name=""/>
        <dsp:cNvSpPr/>
      </dsp:nvSpPr>
      <dsp:spPr>
        <a:xfrm>
          <a:off x="4429934" y="367031"/>
          <a:ext cx="1341653" cy="8049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Masukkan</a:t>
          </a:r>
          <a:r>
            <a:rPr lang="en-US" sz="1600" kern="1200" dirty="0"/>
            <a:t> </a:t>
          </a:r>
          <a:r>
            <a:rPr lang="en-US" sz="1600" kern="1200" dirty="0" err="1"/>
            <a:t>Nilai</a:t>
          </a:r>
          <a:endParaRPr lang="en-US" sz="1600" kern="1200" dirty="0"/>
        </a:p>
      </dsp:txBody>
      <dsp:txXfrm>
        <a:off x="4429934" y="367031"/>
        <a:ext cx="1341653" cy="804992"/>
      </dsp:txXfrm>
    </dsp:sp>
    <dsp:sp modelId="{FFE6403F-7227-45B8-9F29-6BD61965E685}">
      <dsp:nvSpPr>
        <dsp:cNvPr id="0" name=""/>
        <dsp:cNvSpPr/>
      </dsp:nvSpPr>
      <dsp:spPr>
        <a:xfrm>
          <a:off x="5905752" y="367031"/>
          <a:ext cx="1341653" cy="8049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Finalisasi</a:t>
          </a:r>
          <a:r>
            <a:rPr lang="en-US" sz="1600" kern="1200" dirty="0"/>
            <a:t> – </a:t>
          </a:r>
          <a:r>
            <a:rPr lang="en-US" sz="1600" kern="1200" dirty="0" err="1"/>
            <a:t>Unduh</a:t>
          </a:r>
          <a:r>
            <a:rPr lang="en-US" sz="1600" kern="1200" dirty="0"/>
            <a:t> Login </a:t>
          </a:r>
          <a:r>
            <a:rPr lang="en-US" sz="1600" kern="1200" dirty="0" err="1"/>
            <a:t>Siswa</a:t>
          </a:r>
          <a:endParaRPr lang="en-US" sz="1600" kern="1200" dirty="0"/>
        </a:p>
      </dsp:txBody>
      <dsp:txXfrm>
        <a:off x="5905752" y="367031"/>
        <a:ext cx="1341653" cy="8049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CB451-358D-5245-8647-FCF1BD4AB8A7}">
      <dsp:nvSpPr>
        <dsp:cNvPr id="0" name=""/>
        <dsp:cNvSpPr/>
      </dsp:nvSpPr>
      <dsp:spPr>
        <a:xfrm>
          <a:off x="3263" y="51623"/>
          <a:ext cx="1251198" cy="432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IPA</a:t>
          </a:r>
          <a:endParaRPr lang="en-US" sz="1500" kern="1200" dirty="0"/>
        </a:p>
      </dsp:txBody>
      <dsp:txXfrm>
        <a:off x="3263" y="51623"/>
        <a:ext cx="1251198" cy="432000"/>
      </dsp:txXfrm>
    </dsp:sp>
    <dsp:sp modelId="{E3645063-4363-5348-A4B1-8EACA6615360}">
      <dsp:nvSpPr>
        <dsp:cNvPr id="0" name=""/>
        <dsp:cNvSpPr/>
      </dsp:nvSpPr>
      <dsp:spPr>
        <a:xfrm>
          <a:off x="3263" y="483623"/>
          <a:ext cx="1251198" cy="27381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Matematika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Inggris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Fisika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Kimia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Biologi</a:t>
          </a:r>
          <a:endParaRPr lang="en-US" sz="1500" kern="1200" dirty="0"/>
        </a:p>
      </dsp:txBody>
      <dsp:txXfrm>
        <a:off x="3263" y="483623"/>
        <a:ext cx="1251198" cy="2738137"/>
      </dsp:txXfrm>
    </dsp:sp>
    <dsp:sp modelId="{BCC23061-640C-1142-8729-C8EE516DCAE5}">
      <dsp:nvSpPr>
        <dsp:cNvPr id="0" name=""/>
        <dsp:cNvSpPr/>
      </dsp:nvSpPr>
      <dsp:spPr>
        <a:xfrm>
          <a:off x="1429630" y="51623"/>
          <a:ext cx="1251198" cy="432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IPS</a:t>
          </a:r>
          <a:endParaRPr lang="en-US" sz="1500" kern="1200" dirty="0"/>
        </a:p>
      </dsp:txBody>
      <dsp:txXfrm>
        <a:off x="1429630" y="51623"/>
        <a:ext cx="1251198" cy="432000"/>
      </dsp:txXfrm>
    </dsp:sp>
    <dsp:sp modelId="{98E08915-A206-6C40-9E37-AD9DF5A113A0}">
      <dsp:nvSpPr>
        <dsp:cNvPr id="0" name=""/>
        <dsp:cNvSpPr/>
      </dsp:nvSpPr>
      <dsp:spPr>
        <a:xfrm>
          <a:off x="1429630" y="483623"/>
          <a:ext cx="1251198" cy="27381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Matematika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Inggris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Ekonomi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Sosiologi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Geografi</a:t>
          </a:r>
          <a:endParaRPr lang="en-US" sz="1500" kern="1200" dirty="0"/>
        </a:p>
      </dsp:txBody>
      <dsp:txXfrm>
        <a:off x="1429630" y="483623"/>
        <a:ext cx="1251198" cy="2738137"/>
      </dsp:txXfrm>
    </dsp:sp>
    <dsp:sp modelId="{613222A4-E5D9-8C4C-8661-075B2CBA03D4}">
      <dsp:nvSpPr>
        <dsp:cNvPr id="0" name=""/>
        <dsp:cNvSpPr/>
      </dsp:nvSpPr>
      <dsp:spPr>
        <a:xfrm>
          <a:off x="2855996" y="51623"/>
          <a:ext cx="1251198" cy="432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Bahasa</a:t>
          </a:r>
          <a:endParaRPr lang="en-US" sz="1500" kern="1200" dirty="0"/>
        </a:p>
      </dsp:txBody>
      <dsp:txXfrm>
        <a:off x="2855996" y="51623"/>
        <a:ext cx="1251198" cy="432000"/>
      </dsp:txXfrm>
    </dsp:sp>
    <dsp:sp modelId="{CFA17F08-2BF3-894E-A9BD-2979D0685C6C}">
      <dsp:nvSpPr>
        <dsp:cNvPr id="0" name=""/>
        <dsp:cNvSpPr/>
      </dsp:nvSpPr>
      <dsp:spPr>
        <a:xfrm>
          <a:off x="2855996" y="483623"/>
          <a:ext cx="1251198" cy="27381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Matematika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Inggris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Sastra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Antropologi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Asing</a:t>
          </a:r>
          <a:endParaRPr lang="en-US" sz="1500" kern="1200" dirty="0"/>
        </a:p>
      </dsp:txBody>
      <dsp:txXfrm>
        <a:off x="2855996" y="483623"/>
        <a:ext cx="1251198" cy="2738137"/>
      </dsp:txXfrm>
    </dsp:sp>
    <dsp:sp modelId="{C54A84D2-F2FA-B445-B603-AE23E112C4CC}">
      <dsp:nvSpPr>
        <dsp:cNvPr id="0" name=""/>
        <dsp:cNvSpPr/>
      </dsp:nvSpPr>
      <dsp:spPr>
        <a:xfrm>
          <a:off x="4282362" y="51623"/>
          <a:ext cx="1251198" cy="432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Kegamaan</a:t>
          </a:r>
          <a:endParaRPr lang="en-US" sz="1500" kern="1200" dirty="0"/>
        </a:p>
      </dsp:txBody>
      <dsp:txXfrm>
        <a:off x="4282362" y="51623"/>
        <a:ext cx="1251198" cy="432000"/>
      </dsp:txXfrm>
    </dsp:sp>
    <dsp:sp modelId="{A231047E-E3FB-494F-A935-61A0B54AEFA9}">
      <dsp:nvSpPr>
        <dsp:cNvPr id="0" name=""/>
        <dsp:cNvSpPr/>
      </dsp:nvSpPr>
      <dsp:spPr>
        <a:xfrm>
          <a:off x="4282362" y="483623"/>
          <a:ext cx="1251198" cy="27381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Matematika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Inggris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Tafsir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Hadis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Fikih</a:t>
          </a:r>
          <a:endParaRPr lang="en-US" sz="1500" kern="1200" dirty="0"/>
        </a:p>
      </dsp:txBody>
      <dsp:txXfrm>
        <a:off x="4282362" y="483623"/>
        <a:ext cx="1251198" cy="2738137"/>
      </dsp:txXfrm>
    </dsp:sp>
    <dsp:sp modelId="{1BDC01F2-0D2B-154E-AA4C-A142BD601C16}">
      <dsp:nvSpPr>
        <dsp:cNvPr id="0" name=""/>
        <dsp:cNvSpPr/>
      </dsp:nvSpPr>
      <dsp:spPr>
        <a:xfrm>
          <a:off x="5708728" y="51623"/>
          <a:ext cx="1251198" cy="432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Kejuruan</a:t>
          </a:r>
          <a:endParaRPr lang="en-US" sz="1500" kern="1200" dirty="0"/>
        </a:p>
      </dsp:txBody>
      <dsp:txXfrm>
        <a:off x="5708728" y="51623"/>
        <a:ext cx="1251198" cy="432000"/>
      </dsp:txXfrm>
    </dsp:sp>
    <dsp:sp modelId="{0CE939B8-2FD3-D54F-B33D-150166968CA7}">
      <dsp:nvSpPr>
        <dsp:cNvPr id="0" name=""/>
        <dsp:cNvSpPr/>
      </dsp:nvSpPr>
      <dsp:spPr>
        <a:xfrm>
          <a:off x="5708728" y="483623"/>
          <a:ext cx="1251198" cy="273813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Matematika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Indonesia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Bahasa </a:t>
          </a:r>
          <a:r>
            <a:rPr lang="en-US" sz="1500" kern="1200" dirty="0" err="1" smtClean="0"/>
            <a:t>Inggris</a:t>
          </a:r>
          <a:endParaRPr lang="en-US" sz="1500" kern="1200" dirty="0"/>
        </a:p>
      </dsp:txBody>
      <dsp:txXfrm>
        <a:off x="5708728" y="483623"/>
        <a:ext cx="1251198" cy="27381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2552" y="314791"/>
          <a:ext cx="1381943" cy="8291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Login </a:t>
          </a:r>
          <a:r>
            <a:rPr lang="en-US" sz="1600" kern="1200" dirty="0" err="1"/>
            <a:t>Siswa</a:t>
          </a:r>
          <a:endParaRPr lang="en-US" sz="1600" kern="1200" dirty="0"/>
        </a:p>
      </dsp:txBody>
      <dsp:txXfrm>
        <a:off x="2552" y="314791"/>
        <a:ext cx="1381943" cy="829166"/>
      </dsp:txXfrm>
    </dsp:sp>
    <dsp:sp modelId="{19B13168-E0DB-417E-A433-929867C7D867}">
      <dsp:nvSpPr>
        <dsp:cNvPr id="0" name=""/>
        <dsp:cNvSpPr/>
      </dsp:nvSpPr>
      <dsp:spPr>
        <a:xfrm>
          <a:off x="1522690" y="314791"/>
          <a:ext cx="1381943" cy="82916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Entri</a:t>
          </a:r>
          <a:r>
            <a:rPr lang="en-US" sz="1600" kern="1200" dirty="0"/>
            <a:t> </a:t>
          </a:r>
          <a:r>
            <a:rPr lang="en-US" sz="1600" kern="1200" dirty="0" err="1"/>
            <a:t>Biodata</a:t>
          </a:r>
          <a:endParaRPr lang="en-US" sz="1600" kern="1200" dirty="0"/>
        </a:p>
      </dsp:txBody>
      <dsp:txXfrm>
        <a:off x="1522690" y="314791"/>
        <a:ext cx="1381943" cy="829166"/>
      </dsp:txXfrm>
    </dsp:sp>
    <dsp:sp modelId="{26D8100D-ECB9-447B-B26C-6DE79EAECC83}">
      <dsp:nvSpPr>
        <dsp:cNvPr id="0" name=""/>
        <dsp:cNvSpPr/>
      </dsp:nvSpPr>
      <dsp:spPr>
        <a:xfrm>
          <a:off x="3042828" y="314791"/>
          <a:ext cx="1381943" cy="82916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Pilih</a:t>
          </a:r>
          <a:r>
            <a:rPr lang="en-US" sz="1600" kern="1200" dirty="0"/>
            <a:t> Prodi</a:t>
          </a:r>
        </a:p>
      </dsp:txBody>
      <dsp:txXfrm>
        <a:off x="3042828" y="314791"/>
        <a:ext cx="1381943" cy="829166"/>
      </dsp:txXfrm>
    </dsp:sp>
    <dsp:sp modelId="{85C0C081-06ED-4F2D-A7C3-EA0758709E8B}">
      <dsp:nvSpPr>
        <dsp:cNvPr id="0" name=""/>
        <dsp:cNvSpPr/>
      </dsp:nvSpPr>
      <dsp:spPr>
        <a:xfrm>
          <a:off x="4562966" y="314791"/>
          <a:ext cx="1381943" cy="8291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Entri</a:t>
          </a:r>
          <a:r>
            <a:rPr lang="en-US" sz="1600" kern="1200" dirty="0"/>
            <a:t> </a:t>
          </a:r>
          <a:r>
            <a:rPr lang="en-US" sz="1600" kern="1200" dirty="0" err="1"/>
            <a:t>Prestasi</a:t>
          </a:r>
          <a:endParaRPr lang="en-US" sz="1600" kern="1200" dirty="0"/>
        </a:p>
      </dsp:txBody>
      <dsp:txXfrm>
        <a:off x="4562966" y="314791"/>
        <a:ext cx="1381943" cy="829166"/>
      </dsp:txXfrm>
    </dsp:sp>
    <dsp:sp modelId="{BEB9C707-514D-478C-86C9-E8864E91ECF1}">
      <dsp:nvSpPr>
        <dsp:cNvPr id="0" name=""/>
        <dsp:cNvSpPr/>
      </dsp:nvSpPr>
      <dsp:spPr>
        <a:xfrm>
          <a:off x="6083104" y="314791"/>
          <a:ext cx="1381943" cy="82916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Finalisasi</a:t>
          </a:r>
          <a:r>
            <a:rPr lang="en-US" sz="1600" kern="1200" dirty="0"/>
            <a:t>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Cetak</a:t>
          </a:r>
          <a:r>
            <a:rPr lang="en-US" sz="1600" kern="1200" dirty="0"/>
            <a:t> </a:t>
          </a:r>
          <a:r>
            <a:rPr lang="en-US" sz="1600" kern="1200" dirty="0" err="1"/>
            <a:t>Kartu</a:t>
          </a:r>
          <a:r>
            <a:rPr lang="en-US" sz="1600" kern="1200" dirty="0"/>
            <a:t> </a:t>
          </a:r>
          <a:r>
            <a:rPr lang="en-US" sz="1600" kern="1200" dirty="0" err="1"/>
            <a:t>Peserta</a:t>
          </a:r>
          <a:endParaRPr lang="en-US" sz="1600" kern="1200" dirty="0"/>
        </a:p>
      </dsp:txBody>
      <dsp:txXfrm>
        <a:off x="6083104" y="314791"/>
        <a:ext cx="1381943" cy="82916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9B13168-E0DB-417E-A433-929867C7D867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Biodata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26D8100D-ECB9-447B-B26C-6DE79EAECC83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Pilih</a:t>
          </a:r>
          <a:r>
            <a:rPr lang="en-US" sz="1200" kern="1200" dirty="0"/>
            <a:t> Prodi</a:t>
          </a:r>
        </a:p>
      </dsp:txBody>
      <dsp:txXfrm>
        <a:off x="50675" y="1456469"/>
        <a:ext cx="1039123" cy="623473"/>
      </dsp:txXfrm>
    </dsp:sp>
    <dsp:sp modelId="{85C0C081-06ED-4F2D-A7C3-EA0758709E8B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Prestasi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BEB9C707-514D-478C-86C9-E8864E91ECF1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</a:t>
          </a:r>
          <a:r>
            <a:rPr lang="en-US" sz="1200" kern="1200" dirty="0" err="1"/>
            <a:t>dan</a:t>
          </a:r>
          <a:r>
            <a:rPr lang="en-US" sz="1200" kern="1200" dirty="0"/>
            <a:t> </a:t>
          </a:r>
          <a:r>
            <a:rPr lang="en-US" sz="1200" kern="1200" dirty="0" err="1"/>
            <a:t>Cetak</a:t>
          </a:r>
          <a:r>
            <a:rPr lang="en-US" sz="1200" kern="1200" dirty="0"/>
            <a:t> </a:t>
          </a:r>
          <a:r>
            <a:rPr lang="en-US" sz="1200" kern="1200" dirty="0" err="1"/>
            <a:t>Kartu</a:t>
          </a:r>
          <a:r>
            <a:rPr lang="en-US" sz="1200" kern="1200" dirty="0"/>
            <a:t> </a:t>
          </a:r>
          <a:r>
            <a:rPr lang="en-US" sz="1200" kern="1200" dirty="0" err="1"/>
            <a:t>Peserta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9B13168-E0DB-417E-A433-929867C7D867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Biodata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26D8100D-ECB9-447B-B26C-6DE79EAECC83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Pilih</a:t>
          </a:r>
          <a:r>
            <a:rPr lang="en-US" sz="1200" kern="1200" dirty="0"/>
            <a:t> Prodi</a:t>
          </a:r>
        </a:p>
      </dsp:txBody>
      <dsp:txXfrm>
        <a:off x="50675" y="1456469"/>
        <a:ext cx="1039123" cy="623473"/>
      </dsp:txXfrm>
    </dsp:sp>
    <dsp:sp modelId="{85C0C081-06ED-4F2D-A7C3-EA0758709E8B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Prestasi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BEB9C707-514D-478C-86C9-E8864E91ECF1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</a:t>
          </a:r>
          <a:r>
            <a:rPr lang="en-US" sz="1200" kern="1200" dirty="0" err="1"/>
            <a:t>dan</a:t>
          </a:r>
          <a:r>
            <a:rPr lang="en-US" sz="1200" kern="1200" dirty="0"/>
            <a:t> </a:t>
          </a:r>
          <a:r>
            <a:rPr lang="en-US" sz="1200" kern="1200" dirty="0" err="1"/>
            <a:t>Cetak</a:t>
          </a:r>
          <a:r>
            <a:rPr lang="en-US" sz="1200" kern="1200" dirty="0"/>
            <a:t> </a:t>
          </a:r>
          <a:r>
            <a:rPr lang="en-US" sz="1200" kern="1200" dirty="0" err="1"/>
            <a:t>Kartu</a:t>
          </a:r>
          <a:r>
            <a:rPr lang="en-US" sz="1200" kern="1200" dirty="0"/>
            <a:t> </a:t>
          </a:r>
          <a:r>
            <a:rPr lang="en-US" sz="1200" kern="1200" dirty="0" err="1"/>
            <a:t>Peserta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9B13168-E0DB-417E-A433-929867C7D867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Biodata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26D8100D-ECB9-447B-B26C-6DE79EAECC83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Pilih</a:t>
          </a:r>
          <a:r>
            <a:rPr lang="en-US" sz="1200" kern="1200" dirty="0"/>
            <a:t> Prodi</a:t>
          </a:r>
        </a:p>
      </dsp:txBody>
      <dsp:txXfrm>
        <a:off x="50675" y="1456469"/>
        <a:ext cx="1039123" cy="623473"/>
      </dsp:txXfrm>
    </dsp:sp>
    <dsp:sp modelId="{85C0C081-06ED-4F2D-A7C3-EA0758709E8B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Entri</a:t>
          </a:r>
          <a:r>
            <a:rPr lang="en-US" sz="1200" kern="1200" dirty="0"/>
            <a:t> </a:t>
          </a:r>
          <a:r>
            <a:rPr lang="en-US" sz="1200" kern="1200" dirty="0" err="1"/>
            <a:t>Prestasi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BEB9C707-514D-478C-86C9-E8864E91ECF1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</a:t>
          </a:r>
          <a:r>
            <a:rPr lang="en-US" sz="1200" kern="1200" dirty="0" err="1"/>
            <a:t>dan</a:t>
          </a:r>
          <a:r>
            <a:rPr lang="en-US" sz="1200" kern="1200" dirty="0"/>
            <a:t> </a:t>
          </a:r>
          <a:r>
            <a:rPr lang="en-US" sz="1200" kern="1200" dirty="0" err="1"/>
            <a:t>Cetak</a:t>
          </a:r>
          <a:r>
            <a:rPr lang="en-US" sz="1200" kern="1200" dirty="0"/>
            <a:t> </a:t>
          </a:r>
          <a:r>
            <a:rPr lang="en-US" sz="1200" kern="1200" dirty="0" err="1"/>
            <a:t>Kartu</a:t>
          </a:r>
          <a:r>
            <a:rPr lang="en-US" sz="1200" kern="1200" dirty="0"/>
            <a:t> </a:t>
          </a:r>
          <a:r>
            <a:rPr lang="en-US" sz="1200" kern="1200" dirty="0" err="1"/>
            <a:t>Peserta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3F89F-65E9-46A6-ACC8-9786217FD542}">
      <dsp:nvSpPr>
        <dsp:cNvPr id="0" name=""/>
        <dsp:cNvSpPr/>
      </dsp:nvSpPr>
      <dsp:spPr>
        <a:xfrm>
          <a:off x="50675" y="1696"/>
          <a:ext cx="1039123" cy="623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Login </a:t>
          </a:r>
          <a:r>
            <a:rPr lang="en-US" sz="1200" kern="1200" dirty="0" err="1"/>
            <a:t>Sekolah</a:t>
          </a:r>
          <a:endParaRPr lang="en-US" sz="1200" kern="1200" dirty="0"/>
        </a:p>
      </dsp:txBody>
      <dsp:txXfrm>
        <a:off x="50675" y="1696"/>
        <a:ext cx="1039123" cy="623473"/>
      </dsp:txXfrm>
    </dsp:sp>
    <dsp:sp modelId="{1FFB5270-8001-4B5F-AD4B-A8C078C09236}">
      <dsp:nvSpPr>
        <dsp:cNvPr id="0" name=""/>
        <dsp:cNvSpPr/>
      </dsp:nvSpPr>
      <dsp:spPr>
        <a:xfrm>
          <a:off x="50675" y="729083"/>
          <a:ext cx="1039123" cy="6234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Masukkan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Jurusan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dan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Jumlah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Siswa</a:t>
          </a:r>
          <a:endParaRPr lang="en-US" sz="1200" kern="1200" dirty="0"/>
        </a:p>
      </dsp:txBody>
      <dsp:txXfrm>
        <a:off x="50675" y="729083"/>
        <a:ext cx="1039123" cy="623473"/>
      </dsp:txXfrm>
    </dsp:sp>
    <dsp:sp modelId="{0EBA7B72-1904-4658-BF8B-C8CA3634129B}">
      <dsp:nvSpPr>
        <dsp:cNvPr id="0" name=""/>
        <dsp:cNvSpPr/>
      </dsp:nvSpPr>
      <dsp:spPr>
        <a:xfrm>
          <a:off x="50675" y="1456469"/>
          <a:ext cx="1039123" cy="6234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KKM</a:t>
          </a:r>
        </a:p>
      </dsp:txBody>
      <dsp:txXfrm>
        <a:off x="50675" y="1456469"/>
        <a:ext cx="1039123" cy="623473"/>
      </dsp:txXfrm>
    </dsp:sp>
    <dsp:sp modelId="{8A7C20D1-F1D6-4CB5-88AE-328865C09A6F}">
      <dsp:nvSpPr>
        <dsp:cNvPr id="0" name=""/>
        <dsp:cNvSpPr/>
      </dsp:nvSpPr>
      <dsp:spPr>
        <a:xfrm>
          <a:off x="50675" y="2183855"/>
          <a:ext cx="1039123" cy="6234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Masukkan</a:t>
          </a:r>
          <a:r>
            <a:rPr lang="en-US" sz="1200" kern="1200" dirty="0"/>
            <a:t> </a:t>
          </a:r>
          <a:r>
            <a:rPr lang="en-US" sz="1200" kern="1200" dirty="0" err="1"/>
            <a:t>Nilai</a:t>
          </a:r>
          <a:endParaRPr lang="en-US" sz="1200" kern="1200" dirty="0"/>
        </a:p>
      </dsp:txBody>
      <dsp:txXfrm>
        <a:off x="50675" y="2183855"/>
        <a:ext cx="1039123" cy="623473"/>
      </dsp:txXfrm>
    </dsp:sp>
    <dsp:sp modelId="{FFE6403F-7227-45B8-9F29-6BD61965E685}">
      <dsp:nvSpPr>
        <dsp:cNvPr id="0" name=""/>
        <dsp:cNvSpPr/>
      </dsp:nvSpPr>
      <dsp:spPr>
        <a:xfrm>
          <a:off x="50675" y="2911242"/>
          <a:ext cx="1039123" cy="6234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Finalisasi</a:t>
          </a:r>
          <a:r>
            <a:rPr lang="en-US" sz="1200" kern="1200" dirty="0"/>
            <a:t> – </a:t>
          </a:r>
          <a:r>
            <a:rPr lang="en-US" sz="1200" kern="1200" dirty="0" err="1"/>
            <a:t>Unduh</a:t>
          </a:r>
          <a:r>
            <a:rPr lang="en-US" sz="1200" kern="1200" dirty="0"/>
            <a:t> Login </a:t>
          </a:r>
          <a:r>
            <a:rPr lang="en-US" sz="1200" kern="1200" dirty="0" err="1"/>
            <a:t>Siswa</a:t>
          </a:r>
          <a:endParaRPr lang="en-US" sz="1200" kern="1200" dirty="0"/>
        </a:p>
      </dsp:txBody>
      <dsp:txXfrm>
        <a:off x="50675" y="2911242"/>
        <a:ext cx="1039123" cy="623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F176-AB1F-5E46-AF50-48F76FE59DBE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C4CD3-B35F-8F4B-8C09-104BECCF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Pengisian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PDSS			: 23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- 28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Verifikasi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PDSS				: 23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- 28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Pendaftaran</a:t>
            </a:r>
            <a:r>
              <a:rPr lang="id-I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- 28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Seleksi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: a.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I: 8  - 15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II: 20  -  22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Pengumuman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Seleksi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: 1 April 2019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pukul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17.00 WIB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Pendaftaran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diterima</a:t>
            </a:r>
            <a:r>
              <a:rPr lang="id-I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: 6 – 10 Mei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C4CD3-B35F-8F4B-8C09-104BECCFAC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352550"/>
            <a:ext cx="6324600" cy="110251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724150"/>
            <a:ext cx="6324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41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4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979"/>
            <a:ext cx="67818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7848600" cy="33944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2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3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4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5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9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6781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00151"/>
            <a:ext cx="77724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A5A0E-6421-4920-B7E9-E0B87DF5DAA9}" type="datetimeFigureOut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A23DB-6332-45C3-B2EF-AE422A87C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diagramData" Target="../diagrams/data10.xml"/><Relationship Id="rId8" Type="http://schemas.openxmlformats.org/officeDocument/2006/relationships/diagramLayout" Target="../diagrams/layout10.xml"/><Relationship Id="rId9" Type="http://schemas.openxmlformats.org/officeDocument/2006/relationships/diagramQuickStyle" Target="../diagrams/quickStyle10.xml"/><Relationship Id="rId10" Type="http://schemas.openxmlformats.org/officeDocument/2006/relationships/diagramColors" Target="../diagrams/colors10.xml"/><Relationship Id="rId11" Type="http://schemas.microsoft.com/office/2007/relationships/diagramDrawing" Target="../diagrams/drawing10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microsoft.com/office/2007/relationships/diagramDrawing" Target="../diagrams/drawing15.xml"/><Relationship Id="rId9" Type="http://schemas.openxmlformats.org/officeDocument/2006/relationships/image" Target="../media/image21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4" Type="http://schemas.openxmlformats.org/officeDocument/2006/relationships/diagramLayout" Target="../diagrams/layout16.xml"/><Relationship Id="rId5" Type="http://schemas.openxmlformats.org/officeDocument/2006/relationships/diagramQuickStyle" Target="../diagrams/quickStyle16.xml"/><Relationship Id="rId6" Type="http://schemas.openxmlformats.org/officeDocument/2006/relationships/diagramColors" Target="../diagrams/colors16.xml"/><Relationship Id="rId7" Type="http://schemas.microsoft.com/office/2007/relationships/diagramDrawing" Target="../diagrams/drawing16.xml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4" Type="http://schemas.openxmlformats.org/officeDocument/2006/relationships/diagramLayout" Target="../diagrams/layout17.xml"/><Relationship Id="rId5" Type="http://schemas.openxmlformats.org/officeDocument/2006/relationships/diagramQuickStyle" Target="../diagrams/quickStyle17.xml"/><Relationship Id="rId6" Type="http://schemas.openxmlformats.org/officeDocument/2006/relationships/diagramColors" Target="../diagrams/colors17.xml"/><Relationship Id="rId7" Type="http://schemas.microsoft.com/office/2007/relationships/diagramDrawing" Target="../diagrams/drawing17.xml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4" Type="http://schemas.openxmlformats.org/officeDocument/2006/relationships/diagramQuickStyle" Target="../diagrams/quickStyle18.xml"/><Relationship Id="rId5" Type="http://schemas.openxmlformats.org/officeDocument/2006/relationships/diagramColors" Target="../diagrams/colors18.xml"/><Relationship Id="rId6" Type="http://schemas.microsoft.com/office/2007/relationships/diagramDrawing" Target="../diagrams/drawing18.xml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4" Type="http://schemas.openxmlformats.org/officeDocument/2006/relationships/diagramLayout" Target="../diagrams/layout19.xml"/><Relationship Id="rId5" Type="http://schemas.openxmlformats.org/officeDocument/2006/relationships/diagramQuickStyle" Target="../diagrams/quickStyle19.xml"/><Relationship Id="rId6" Type="http://schemas.openxmlformats.org/officeDocument/2006/relationships/diagramColors" Target="../diagrams/colors19.xml"/><Relationship Id="rId7" Type="http://schemas.microsoft.com/office/2007/relationships/diagramDrawing" Target="../diagrams/drawing19.xml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4" Type="http://schemas.openxmlformats.org/officeDocument/2006/relationships/diagramLayout" Target="../diagrams/layout20.xml"/><Relationship Id="rId5" Type="http://schemas.openxmlformats.org/officeDocument/2006/relationships/diagramQuickStyle" Target="../diagrams/quickStyle20.xml"/><Relationship Id="rId6" Type="http://schemas.openxmlformats.org/officeDocument/2006/relationships/diagramColors" Target="../diagrams/colors20.xml"/><Relationship Id="rId7" Type="http://schemas.microsoft.com/office/2007/relationships/diagramDrawing" Target="../diagrams/drawing20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4" Type="http://schemas.openxmlformats.org/officeDocument/2006/relationships/diagramQuickStyle" Target="../diagrams/quickStyle21.xml"/><Relationship Id="rId5" Type="http://schemas.openxmlformats.org/officeDocument/2006/relationships/diagramColors" Target="../diagrams/colors21.xml"/><Relationship Id="rId6" Type="http://schemas.microsoft.com/office/2007/relationships/diagramDrawing" Target="../diagrams/drawing21.xml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4" Type="http://schemas.openxmlformats.org/officeDocument/2006/relationships/diagramQuickStyle" Target="../diagrams/quickStyle22.xml"/><Relationship Id="rId5" Type="http://schemas.openxmlformats.org/officeDocument/2006/relationships/diagramColors" Target="../diagrams/colors22.xml"/><Relationship Id="rId6" Type="http://schemas.microsoft.com/office/2007/relationships/diagramDrawing" Target="../diagrams/drawing22.xml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4" Type="http://schemas.openxmlformats.org/officeDocument/2006/relationships/diagramQuickStyle" Target="../diagrams/quickStyle23.xml"/><Relationship Id="rId5" Type="http://schemas.openxmlformats.org/officeDocument/2006/relationships/diagramColors" Target="../diagrams/colors23.xml"/><Relationship Id="rId6" Type="http://schemas.microsoft.com/office/2007/relationships/diagramDrawing" Target="../diagrams/drawing23.xml"/><Relationship Id="rId7" Type="http://schemas.openxmlformats.org/officeDocument/2006/relationships/image" Target="../media/image27.JP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4" Type="http://schemas.openxmlformats.org/officeDocument/2006/relationships/diagramQuickStyle" Target="../diagrams/quickStyle24.xml"/><Relationship Id="rId5" Type="http://schemas.openxmlformats.org/officeDocument/2006/relationships/diagramColors" Target="../diagrams/colors24.xml"/><Relationship Id="rId6" Type="http://schemas.microsoft.com/office/2007/relationships/diagramDrawing" Target="../diagrams/drawing24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4" Type="http://schemas.openxmlformats.org/officeDocument/2006/relationships/diagramLayout" Target="../diagrams/layout25.xml"/><Relationship Id="rId5" Type="http://schemas.openxmlformats.org/officeDocument/2006/relationships/diagramQuickStyle" Target="../diagrams/quickStyle25.xml"/><Relationship Id="rId6" Type="http://schemas.openxmlformats.org/officeDocument/2006/relationships/diagramColors" Target="../diagrams/colors25.xml"/><Relationship Id="rId7" Type="http://schemas.microsoft.com/office/2007/relationships/diagramDrawing" Target="../diagrams/drawing25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4" Type="http://schemas.openxmlformats.org/officeDocument/2006/relationships/diagramLayout" Target="../diagrams/layout26.xml"/><Relationship Id="rId5" Type="http://schemas.openxmlformats.org/officeDocument/2006/relationships/diagramQuickStyle" Target="../diagrams/quickStyle26.xml"/><Relationship Id="rId6" Type="http://schemas.openxmlformats.org/officeDocument/2006/relationships/diagramColors" Target="../diagrams/colors26.xml"/><Relationship Id="rId7" Type="http://schemas.microsoft.com/office/2007/relationships/diagramDrawing" Target="../diagrams/drawing26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4" Type="http://schemas.openxmlformats.org/officeDocument/2006/relationships/diagramQuickStyle" Target="../diagrams/quickStyle27.xml"/><Relationship Id="rId5" Type="http://schemas.openxmlformats.org/officeDocument/2006/relationships/diagramColors" Target="../diagrams/colors27.xml"/><Relationship Id="rId6" Type="http://schemas.microsoft.com/office/2007/relationships/diagramDrawing" Target="../diagrams/drawing27.xml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PANDUAN PDSS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295525"/>
            <a:ext cx="6324600" cy="131445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SPAN PTKIN 2019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13" l="1493" r="96119">
                        <a14:foregroundMark x1="28358" y1="24868" x2="28358" y2="24868"/>
                        <a14:foregroundMark x1="34925" y1="4762" x2="34925" y2="4762"/>
                        <a14:foregroundMark x1="71642" y1="52381" x2="71642" y2="52381"/>
                        <a14:foregroundMark x1="60597" y1="55026" x2="60597" y2="55026"/>
                        <a14:foregroundMark x1="64776" y1="55026" x2="64776" y2="55026"/>
                        <a14:foregroundMark x1="84776" y1="53968" x2="84776" y2="53968"/>
                        <a14:foregroundMark x1="77612" y1="52910" x2="77612" y2="52910"/>
                        <a14:foregroundMark x1="13433" y1="68783" x2="88358" y2="52381"/>
                        <a14:foregroundMark x1="41493" y1="20635" x2="41493" y2="20635"/>
                        <a14:foregroundMark x1="25373" y1="11111" x2="29552" y2="33333"/>
                        <a14:foregroundMark x1="23582" y1="5820" x2="37910" y2="6878"/>
                        <a14:foregroundMark x1="20597" y1="71958" x2="20597" y2="7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52750"/>
            <a:ext cx="3033024" cy="17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67000" y="1710313"/>
            <a:ext cx="415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5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6384" y="2633643"/>
            <a:ext cx="269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0" y="3105150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0279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2658544" y="2419350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8" name="Freeform 7"/>
          <p:cNvSpPr/>
          <p:nvPr/>
        </p:nvSpPr>
        <p:spPr>
          <a:xfrm>
            <a:off x="4586959" y="2419350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19188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988469" y="1225058"/>
            <a:ext cx="6605003" cy="36675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Pentagon 13"/>
          <p:cNvSpPr/>
          <p:nvPr/>
        </p:nvSpPr>
        <p:spPr>
          <a:xfrm flipH="1">
            <a:off x="3352800" y="2451544"/>
            <a:ext cx="3535828" cy="782567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Jika sekolah sebelumnya sudah daftar dan telah melakukan pengisian PDSS maka sekolah hanya perlu melakukan update data sekolah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5" name="Freeform 4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690603" y="2183130"/>
            <a:ext cx="1295400" cy="260674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0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19675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988469" y="1225058"/>
            <a:ext cx="6605003" cy="366750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3" name="Straight Arrow Connector 22"/>
          <p:cNvCxnSpPr/>
          <p:nvPr/>
        </p:nvCxnSpPr>
        <p:spPr>
          <a:xfrm flipH="1">
            <a:off x="2192557" y="3338024"/>
            <a:ext cx="3469658" cy="871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entagon 23"/>
          <p:cNvSpPr/>
          <p:nvPr/>
        </p:nvSpPr>
        <p:spPr>
          <a:xfrm flipH="1">
            <a:off x="3276600" y="2281848"/>
            <a:ext cx="4451786" cy="1204301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NPSN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Daftar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NPSN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dilihat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laman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Database NPSN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Bagi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tidak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mempunyai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NPSN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permohonan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email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info@span-ptkin.ac.id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30" name="Freeform 29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90603" y="2183130"/>
            <a:ext cx="1295400" cy="260674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7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588" y="19515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287759"/>
            <a:ext cx="6577120" cy="35484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Pentagon 12"/>
          <p:cNvSpPr/>
          <p:nvPr/>
        </p:nvSpPr>
        <p:spPr>
          <a:xfrm>
            <a:off x="3712212" y="2183130"/>
            <a:ext cx="3960254" cy="615454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Akreditasi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termasuk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Sertifikat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SK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serta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SK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Pendirian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file JPG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maksimum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 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MB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2" name="Freeform 21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97088" y="1276350"/>
            <a:ext cx="1295400" cy="77724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6200" y="3081587"/>
            <a:ext cx="1295400" cy="169996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0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588" y="19515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287759"/>
            <a:ext cx="6577120" cy="35484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2" name="Freeform 21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621745" y="3411132"/>
            <a:ext cx="429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File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Akreditasi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wajib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dimasukkan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madrasah/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terakreditasi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97088" y="1276350"/>
            <a:ext cx="1295400" cy="77724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6200" y="3081587"/>
            <a:ext cx="1295400" cy="169996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588" y="19515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287759"/>
            <a:ext cx="6577120" cy="35484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2" name="Freeform 21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583090" y="3979927"/>
            <a:ext cx="429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File SK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Pendirian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wajib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dimasukkan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madrasah/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tidak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terakreditasi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6200" y="3081587"/>
            <a:ext cx="1295400" cy="169996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97088" y="1276350"/>
            <a:ext cx="1295400" cy="77724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0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302244"/>
            <a:ext cx="5272405" cy="36468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1" name="Freeform 20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sp>
        <p:nvSpPr>
          <p:cNvPr id="25" name="Pentagon 24"/>
          <p:cNvSpPr/>
          <p:nvPr/>
        </p:nvSpPr>
        <p:spPr>
          <a:xfrm>
            <a:off x="3627169" y="2763606"/>
            <a:ext cx="3960254" cy="1103545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Sesuaikan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profil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karena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password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diberikan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via email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96200" y="3996691"/>
            <a:ext cx="1295400" cy="78485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7088" y="1276350"/>
            <a:ext cx="1295400" cy="168402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-26275"/>
            <a:ext cx="9164588" cy="518945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30" name="Freeform 29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302244"/>
            <a:ext cx="5272405" cy="3646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Pentagon 21"/>
          <p:cNvSpPr/>
          <p:nvPr/>
        </p:nvSpPr>
        <p:spPr>
          <a:xfrm>
            <a:off x="3627169" y="2763607"/>
            <a:ext cx="3960254" cy="1027344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profil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tanda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*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wajib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karena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password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diberikan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via email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7088" y="1276350"/>
            <a:ext cx="1295400" cy="168402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96200" y="3996691"/>
            <a:ext cx="1295400" cy="78485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4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588" y="0"/>
            <a:ext cx="9164588" cy="516301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2" name="Freeform 21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pic>
        <p:nvPicPr>
          <p:cNvPr id="20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302244"/>
            <a:ext cx="5272405" cy="3646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3009900" y="34785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atau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email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proses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registrasi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selesai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permohonan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email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info@span-ptkin.ac.id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96200" y="3996691"/>
            <a:ext cx="1295400" cy="78485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697088" y="1276350"/>
            <a:ext cx="1295400" cy="168402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99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4466252" y="1522212"/>
            <a:ext cx="367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 smtClean="0">
                <a:solidFill>
                  <a:schemeClr val="bg1"/>
                </a:solidFill>
                <a:latin typeface="+mj-lt"/>
              </a:rPr>
              <a:t>Gerbang</a:t>
            </a:r>
            <a:r>
              <a:rPr lang="en-ID" sz="2400" dirty="0" smtClean="0">
                <a:solidFill>
                  <a:schemeClr val="bg1"/>
                </a:solidFill>
                <a:latin typeface="+mj-lt"/>
              </a:rPr>
              <a:t> Masa </a:t>
            </a:r>
            <a:r>
              <a:rPr lang="en-ID" sz="2400" dirty="0" err="1" smtClean="0">
                <a:solidFill>
                  <a:schemeClr val="bg1"/>
                </a:solidFill>
                <a:latin typeface="+mj-lt"/>
              </a:rPr>
              <a:t>Depan</a:t>
            </a:r>
            <a:r>
              <a:rPr lang="en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ID" sz="2400" dirty="0" err="1" smtClean="0">
                <a:solidFill>
                  <a:schemeClr val="bg1"/>
                </a:solidFill>
                <a:latin typeface="+mj-lt"/>
              </a:rPr>
              <a:t>Insan</a:t>
            </a:r>
            <a:r>
              <a:rPr lang="en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ID" sz="2400" dirty="0" err="1" smtClean="0">
                <a:solidFill>
                  <a:schemeClr val="bg1"/>
                </a:solidFill>
                <a:latin typeface="+mj-lt"/>
              </a:rPr>
              <a:t>Paripurna</a:t>
            </a:r>
            <a:r>
              <a:rPr lang="en-ID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ID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86438" y="2352856"/>
            <a:ext cx="3449710" cy="79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050" dirty="0" err="1">
                <a:solidFill>
                  <a:schemeClr val="bg1"/>
                </a:solidFill>
              </a:rPr>
              <a:t>Seleksi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Prestasi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Akademik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Nasional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dan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Ujian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Masuk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Perguruan</a:t>
            </a:r>
            <a:r>
              <a:rPr lang="en-ID" sz="1050" dirty="0">
                <a:solidFill>
                  <a:schemeClr val="bg1"/>
                </a:solidFill>
              </a:rPr>
              <a:t> Tinggi </a:t>
            </a:r>
            <a:r>
              <a:rPr lang="en-ID" sz="1050" dirty="0" err="1">
                <a:solidFill>
                  <a:schemeClr val="bg1"/>
                </a:solidFill>
              </a:rPr>
              <a:t>Keagamaan</a:t>
            </a:r>
            <a:r>
              <a:rPr lang="en-ID" sz="1050" dirty="0">
                <a:solidFill>
                  <a:schemeClr val="bg1"/>
                </a:solidFill>
              </a:rPr>
              <a:t> Islam </a:t>
            </a:r>
            <a:r>
              <a:rPr lang="en-ID" sz="1050" dirty="0" err="1">
                <a:solidFill>
                  <a:schemeClr val="bg1"/>
                </a:solidFill>
              </a:rPr>
              <a:t>Negeri</a:t>
            </a:r>
            <a:r>
              <a:rPr lang="en-ID" sz="1050" dirty="0">
                <a:solidFill>
                  <a:schemeClr val="bg1"/>
                </a:solidFill>
              </a:rPr>
              <a:t> </a:t>
            </a:r>
            <a:r>
              <a:rPr lang="en-ID" sz="1050" dirty="0" err="1">
                <a:solidFill>
                  <a:schemeClr val="bg1"/>
                </a:solidFill>
              </a:rPr>
              <a:t>Tahun</a:t>
            </a:r>
            <a:r>
              <a:rPr lang="en-ID" sz="1050" dirty="0">
                <a:solidFill>
                  <a:schemeClr val="bg1"/>
                </a:solidFill>
              </a:rPr>
              <a:t> 2019 </a:t>
            </a:r>
          </a:p>
          <a:p>
            <a:pPr algn="just">
              <a:lnSpc>
                <a:spcPct val="150000"/>
              </a:lnSpc>
            </a:pPr>
            <a:endParaRPr lang="en-ID" sz="1050" dirty="0">
              <a:solidFill>
                <a:schemeClr val="bg1"/>
              </a:solidFill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4595390" y="3124825"/>
            <a:ext cx="456833" cy="68947"/>
            <a:chOff x="8921264" y="5631744"/>
            <a:chExt cx="870714" cy="131411"/>
          </a:xfrm>
          <a:solidFill>
            <a:schemeClr val="bg1"/>
          </a:solidFill>
        </p:grpSpPr>
        <p:sp>
          <p:nvSpPr>
            <p:cNvPr id="144" name="Oval 143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45" name="Oval 144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46" name="Oval 145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47" name="Oval 146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48" name="Oval 147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</p:grpSp>
      <p:sp>
        <p:nvSpPr>
          <p:cNvPr id="26" name="Freeform: Shape 25"/>
          <p:cNvSpPr>
            <a:spLocks noChangeArrowheads="1"/>
          </p:cNvSpPr>
          <p:nvPr/>
        </p:nvSpPr>
        <p:spPr bwMode="auto">
          <a:xfrm rot="1108503">
            <a:off x="226962" y="3740637"/>
            <a:ext cx="1593357" cy="1861076"/>
          </a:xfrm>
          <a:custGeom>
            <a:avLst/>
            <a:gdLst>
              <a:gd name="connsiteX0" fmla="*/ 878681 w 1757362"/>
              <a:gd name="connsiteY0" fmla="*/ 0 h 2052638"/>
              <a:gd name="connsiteX1" fmla="*/ 1757362 w 1757362"/>
              <a:gd name="connsiteY1" fmla="*/ 877094 h 2052638"/>
              <a:gd name="connsiteX2" fmla="*/ 878681 w 1757362"/>
              <a:gd name="connsiteY2" fmla="*/ 1754188 h 2052638"/>
              <a:gd name="connsiteX3" fmla="*/ 839249 w 1757362"/>
              <a:gd name="connsiteY3" fmla="*/ 1752201 h 2052638"/>
              <a:gd name="connsiteX4" fmla="*/ 484187 w 1757362"/>
              <a:gd name="connsiteY4" fmla="*/ 2052638 h 2052638"/>
              <a:gd name="connsiteX5" fmla="*/ 446491 w 1757362"/>
              <a:gd name="connsiteY5" fmla="*/ 1636409 h 2052638"/>
              <a:gd name="connsiteX6" fmla="*/ 387402 w 1757362"/>
              <a:gd name="connsiteY6" fmla="*/ 1604394 h 2052638"/>
              <a:gd name="connsiteX7" fmla="*/ 0 w 1757362"/>
              <a:gd name="connsiteY7" fmla="*/ 877094 h 2052638"/>
              <a:gd name="connsiteX8" fmla="*/ 878681 w 1757362"/>
              <a:gd name="connsiteY8" fmla="*/ 0 h 20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362" h="2052638">
                <a:moveTo>
                  <a:pt x="878681" y="0"/>
                </a:moveTo>
                <a:cubicBezTo>
                  <a:pt x="1363963" y="0"/>
                  <a:pt x="1757362" y="392688"/>
                  <a:pt x="1757362" y="877094"/>
                </a:cubicBezTo>
                <a:cubicBezTo>
                  <a:pt x="1757362" y="1361500"/>
                  <a:pt x="1363963" y="1754188"/>
                  <a:pt x="878681" y="1754188"/>
                </a:cubicBezTo>
                <a:lnTo>
                  <a:pt x="839249" y="1752201"/>
                </a:lnTo>
                <a:lnTo>
                  <a:pt x="484187" y="2052638"/>
                </a:lnTo>
                <a:lnTo>
                  <a:pt x="446491" y="1636409"/>
                </a:lnTo>
                <a:lnTo>
                  <a:pt x="387402" y="1604394"/>
                </a:lnTo>
                <a:cubicBezTo>
                  <a:pt x="153672" y="1446774"/>
                  <a:pt x="0" y="1179848"/>
                  <a:pt x="0" y="877094"/>
                </a:cubicBezTo>
                <a:cubicBezTo>
                  <a:pt x="0" y="392688"/>
                  <a:pt x="393399" y="0"/>
                  <a:pt x="878681" y="0"/>
                </a:cubicBezTo>
                <a:close/>
              </a:path>
            </a:pathLst>
          </a:custGeom>
          <a:solidFill>
            <a:schemeClr val="accent1">
              <a:lumMod val="50000"/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Freeform: Shape 26"/>
          <p:cNvSpPr>
            <a:spLocks noChangeArrowheads="1"/>
          </p:cNvSpPr>
          <p:nvPr/>
        </p:nvSpPr>
        <p:spPr bwMode="auto">
          <a:xfrm rot="1108503">
            <a:off x="1853113" y="3091544"/>
            <a:ext cx="2114522" cy="2469809"/>
          </a:xfrm>
          <a:custGeom>
            <a:avLst/>
            <a:gdLst>
              <a:gd name="connsiteX0" fmla="*/ 878681 w 1757362"/>
              <a:gd name="connsiteY0" fmla="*/ 0 h 2052638"/>
              <a:gd name="connsiteX1" fmla="*/ 1757362 w 1757362"/>
              <a:gd name="connsiteY1" fmla="*/ 877094 h 2052638"/>
              <a:gd name="connsiteX2" fmla="*/ 878681 w 1757362"/>
              <a:gd name="connsiteY2" fmla="*/ 1754188 h 2052638"/>
              <a:gd name="connsiteX3" fmla="*/ 839249 w 1757362"/>
              <a:gd name="connsiteY3" fmla="*/ 1752201 h 2052638"/>
              <a:gd name="connsiteX4" fmla="*/ 484187 w 1757362"/>
              <a:gd name="connsiteY4" fmla="*/ 2052638 h 2052638"/>
              <a:gd name="connsiteX5" fmla="*/ 446491 w 1757362"/>
              <a:gd name="connsiteY5" fmla="*/ 1636409 h 2052638"/>
              <a:gd name="connsiteX6" fmla="*/ 387402 w 1757362"/>
              <a:gd name="connsiteY6" fmla="*/ 1604394 h 2052638"/>
              <a:gd name="connsiteX7" fmla="*/ 0 w 1757362"/>
              <a:gd name="connsiteY7" fmla="*/ 877094 h 2052638"/>
              <a:gd name="connsiteX8" fmla="*/ 878681 w 1757362"/>
              <a:gd name="connsiteY8" fmla="*/ 0 h 20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362" h="2052638">
                <a:moveTo>
                  <a:pt x="878681" y="0"/>
                </a:moveTo>
                <a:cubicBezTo>
                  <a:pt x="1363963" y="0"/>
                  <a:pt x="1757362" y="392688"/>
                  <a:pt x="1757362" y="877094"/>
                </a:cubicBezTo>
                <a:cubicBezTo>
                  <a:pt x="1757362" y="1361500"/>
                  <a:pt x="1363963" y="1754188"/>
                  <a:pt x="878681" y="1754188"/>
                </a:cubicBezTo>
                <a:lnTo>
                  <a:pt x="839249" y="1752201"/>
                </a:lnTo>
                <a:lnTo>
                  <a:pt x="484187" y="2052638"/>
                </a:lnTo>
                <a:lnTo>
                  <a:pt x="446491" y="1636409"/>
                </a:lnTo>
                <a:lnTo>
                  <a:pt x="387402" y="1604394"/>
                </a:lnTo>
                <a:cubicBezTo>
                  <a:pt x="153672" y="1446774"/>
                  <a:pt x="0" y="1179848"/>
                  <a:pt x="0" y="877094"/>
                </a:cubicBezTo>
                <a:cubicBezTo>
                  <a:pt x="0" y="392688"/>
                  <a:pt x="393399" y="0"/>
                  <a:pt x="878681" y="0"/>
                </a:cubicBezTo>
                <a:close/>
              </a:path>
            </a:pathLst>
          </a:custGeom>
          <a:solidFill>
            <a:schemeClr val="accent1">
              <a:lumMod val="50000"/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Freeform: Shape 27"/>
          <p:cNvSpPr>
            <a:spLocks noChangeArrowheads="1"/>
          </p:cNvSpPr>
          <p:nvPr/>
        </p:nvSpPr>
        <p:spPr bwMode="auto">
          <a:xfrm rot="1108503">
            <a:off x="281166" y="2124632"/>
            <a:ext cx="1452627" cy="1696701"/>
          </a:xfrm>
          <a:custGeom>
            <a:avLst/>
            <a:gdLst>
              <a:gd name="connsiteX0" fmla="*/ 878681 w 1757362"/>
              <a:gd name="connsiteY0" fmla="*/ 0 h 2052638"/>
              <a:gd name="connsiteX1" fmla="*/ 1757362 w 1757362"/>
              <a:gd name="connsiteY1" fmla="*/ 877094 h 2052638"/>
              <a:gd name="connsiteX2" fmla="*/ 878681 w 1757362"/>
              <a:gd name="connsiteY2" fmla="*/ 1754188 h 2052638"/>
              <a:gd name="connsiteX3" fmla="*/ 839249 w 1757362"/>
              <a:gd name="connsiteY3" fmla="*/ 1752201 h 2052638"/>
              <a:gd name="connsiteX4" fmla="*/ 484187 w 1757362"/>
              <a:gd name="connsiteY4" fmla="*/ 2052638 h 2052638"/>
              <a:gd name="connsiteX5" fmla="*/ 446491 w 1757362"/>
              <a:gd name="connsiteY5" fmla="*/ 1636409 h 2052638"/>
              <a:gd name="connsiteX6" fmla="*/ 387402 w 1757362"/>
              <a:gd name="connsiteY6" fmla="*/ 1604394 h 2052638"/>
              <a:gd name="connsiteX7" fmla="*/ 0 w 1757362"/>
              <a:gd name="connsiteY7" fmla="*/ 877094 h 2052638"/>
              <a:gd name="connsiteX8" fmla="*/ 878681 w 1757362"/>
              <a:gd name="connsiteY8" fmla="*/ 0 h 20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362" h="2052638">
                <a:moveTo>
                  <a:pt x="878681" y="0"/>
                </a:moveTo>
                <a:cubicBezTo>
                  <a:pt x="1363963" y="0"/>
                  <a:pt x="1757362" y="392688"/>
                  <a:pt x="1757362" y="877094"/>
                </a:cubicBezTo>
                <a:cubicBezTo>
                  <a:pt x="1757362" y="1361500"/>
                  <a:pt x="1363963" y="1754188"/>
                  <a:pt x="878681" y="1754188"/>
                </a:cubicBezTo>
                <a:lnTo>
                  <a:pt x="839249" y="1752201"/>
                </a:lnTo>
                <a:lnTo>
                  <a:pt x="484187" y="2052638"/>
                </a:lnTo>
                <a:lnTo>
                  <a:pt x="446491" y="1636409"/>
                </a:lnTo>
                <a:lnTo>
                  <a:pt x="387402" y="1604394"/>
                </a:lnTo>
                <a:cubicBezTo>
                  <a:pt x="153672" y="1446774"/>
                  <a:pt x="0" y="1179848"/>
                  <a:pt x="0" y="877094"/>
                </a:cubicBezTo>
                <a:cubicBezTo>
                  <a:pt x="0" y="392688"/>
                  <a:pt x="393399" y="0"/>
                  <a:pt x="878681" y="0"/>
                </a:cubicBezTo>
                <a:close/>
              </a:path>
            </a:pathLst>
          </a:custGeom>
          <a:solidFill>
            <a:schemeClr val="accent1">
              <a:lumMod val="50000"/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Freeform: Shape 28"/>
          <p:cNvSpPr>
            <a:spLocks noChangeArrowheads="1"/>
          </p:cNvSpPr>
          <p:nvPr/>
        </p:nvSpPr>
        <p:spPr bwMode="auto">
          <a:xfrm rot="1108503">
            <a:off x="1777273" y="1240814"/>
            <a:ext cx="1707122" cy="1993956"/>
          </a:xfrm>
          <a:custGeom>
            <a:avLst/>
            <a:gdLst>
              <a:gd name="connsiteX0" fmla="*/ 878681 w 1757362"/>
              <a:gd name="connsiteY0" fmla="*/ 0 h 2052638"/>
              <a:gd name="connsiteX1" fmla="*/ 1757362 w 1757362"/>
              <a:gd name="connsiteY1" fmla="*/ 877094 h 2052638"/>
              <a:gd name="connsiteX2" fmla="*/ 878681 w 1757362"/>
              <a:gd name="connsiteY2" fmla="*/ 1754188 h 2052638"/>
              <a:gd name="connsiteX3" fmla="*/ 839249 w 1757362"/>
              <a:gd name="connsiteY3" fmla="*/ 1752201 h 2052638"/>
              <a:gd name="connsiteX4" fmla="*/ 484187 w 1757362"/>
              <a:gd name="connsiteY4" fmla="*/ 2052638 h 2052638"/>
              <a:gd name="connsiteX5" fmla="*/ 446491 w 1757362"/>
              <a:gd name="connsiteY5" fmla="*/ 1636409 h 2052638"/>
              <a:gd name="connsiteX6" fmla="*/ 387402 w 1757362"/>
              <a:gd name="connsiteY6" fmla="*/ 1604394 h 2052638"/>
              <a:gd name="connsiteX7" fmla="*/ 0 w 1757362"/>
              <a:gd name="connsiteY7" fmla="*/ 877094 h 2052638"/>
              <a:gd name="connsiteX8" fmla="*/ 878681 w 1757362"/>
              <a:gd name="connsiteY8" fmla="*/ 0 h 20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362" h="2052638">
                <a:moveTo>
                  <a:pt x="878681" y="0"/>
                </a:moveTo>
                <a:cubicBezTo>
                  <a:pt x="1363963" y="0"/>
                  <a:pt x="1757362" y="392688"/>
                  <a:pt x="1757362" y="877094"/>
                </a:cubicBezTo>
                <a:cubicBezTo>
                  <a:pt x="1757362" y="1361500"/>
                  <a:pt x="1363963" y="1754188"/>
                  <a:pt x="878681" y="1754188"/>
                </a:cubicBezTo>
                <a:lnTo>
                  <a:pt x="839249" y="1752201"/>
                </a:lnTo>
                <a:lnTo>
                  <a:pt x="484187" y="2052638"/>
                </a:lnTo>
                <a:lnTo>
                  <a:pt x="446491" y="1636409"/>
                </a:lnTo>
                <a:lnTo>
                  <a:pt x="387402" y="1604394"/>
                </a:lnTo>
                <a:cubicBezTo>
                  <a:pt x="153672" y="1446774"/>
                  <a:pt x="0" y="1179848"/>
                  <a:pt x="0" y="877094"/>
                </a:cubicBezTo>
                <a:cubicBezTo>
                  <a:pt x="0" y="392688"/>
                  <a:pt x="393399" y="0"/>
                  <a:pt x="878681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13" l="1493" r="96119">
                        <a14:foregroundMark x1="28358" y1="24868" x2="28358" y2="24868"/>
                        <a14:foregroundMark x1="34925" y1="4762" x2="34925" y2="4762"/>
                        <a14:foregroundMark x1="71642" y1="52381" x2="71642" y2="52381"/>
                        <a14:foregroundMark x1="60597" y1="55026" x2="60597" y2="55026"/>
                        <a14:foregroundMark x1="64776" y1="55026" x2="64776" y2="55026"/>
                        <a14:foregroundMark x1="84776" y1="53968" x2="84776" y2="53968"/>
                        <a14:foregroundMark x1="77612" y1="52910" x2="77612" y2="52910"/>
                        <a14:foregroundMark x1="13433" y1="68783" x2="88358" y2="52381"/>
                        <a14:foregroundMark x1="41493" y1="20635" x2="41493" y2="20635"/>
                        <a14:foregroundMark x1="25373" y1="11111" x2="29552" y2="33333"/>
                        <a14:foregroundMark x1="23582" y1="5820" x2="37910" y2="6878"/>
                        <a14:foregroundMark x1="20597" y1="71958" x2="20597" y2="7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42" y="1528027"/>
            <a:ext cx="1803107" cy="101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6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1" name="Freeform 20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971917" y="1226409"/>
            <a:ext cx="4787988" cy="37270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Pentagon 26"/>
          <p:cNvSpPr/>
          <p:nvPr/>
        </p:nvSpPr>
        <p:spPr>
          <a:xfrm>
            <a:off x="3682088" y="3912065"/>
            <a:ext cx="3960254" cy="909074"/>
          </a:xfrm>
          <a:prstGeom prst="homePlate">
            <a:avLst>
              <a:gd name="adj" fmla="val 21700"/>
            </a:avLst>
          </a:prstGeom>
          <a:solidFill>
            <a:schemeClr val="accent5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Sesuaikan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profil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benar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7088" y="1276349"/>
            <a:ext cx="1295400" cy="259080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64588" cy="516317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30" name="Freeform 29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pic>
        <p:nvPicPr>
          <p:cNvPr id="20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971917" y="1226409"/>
            <a:ext cx="4787988" cy="37270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Pentagon 22"/>
          <p:cNvSpPr/>
          <p:nvPr/>
        </p:nvSpPr>
        <p:spPr>
          <a:xfrm>
            <a:off x="3682088" y="3912065"/>
            <a:ext cx="3960254" cy="909074"/>
          </a:xfrm>
          <a:prstGeom prst="homePlate">
            <a:avLst>
              <a:gd name="adj" fmla="val 21700"/>
            </a:avLst>
          </a:prstGeom>
          <a:solidFill>
            <a:schemeClr val="accent5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profil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tanda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*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wajib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benar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97088" y="1276349"/>
            <a:ext cx="1295400" cy="259080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1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588" y="0"/>
            <a:ext cx="9164588" cy="516255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96200" y="1276350"/>
            <a:ext cx="1295400" cy="3497581"/>
            <a:chOff x="7696200" y="1330959"/>
            <a:chExt cx="1295400" cy="3497581"/>
          </a:xfrm>
        </p:grpSpPr>
        <p:sp>
          <p:nvSpPr>
            <p:cNvPr id="22" name="Freeform 21"/>
            <p:cNvSpPr/>
            <p:nvPr/>
          </p:nvSpPr>
          <p:spPr>
            <a:xfrm>
              <a:off x="7696200" y="133095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/>
                <a:t>NPSN</a:t>
              </a:r>
              <a:endParaRPr lang="en-US" sz="17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696200" y="2237739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Dokumen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96200" y="314452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Kepala</a:t>
              </a:r>
              <a:r>
                <a:rPr lang="en-US" sz="1700" kern="1200" dirty="0" smtClean="0"/>
                <a:t> </a:t>
              </a:r>
              <a:r>
                <a:rPr lang="en-US" sz="1700" kern="1200" dirty="0" err="1" smtClean="0"/>
                <a:t>Sekolah</a:t>
              </a:r>
              <a:endParaRPr lang="en-US" sz="17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96200" y="4051300"/>
              <a:ext cx="1295400" cy="777240"/>
            </a:xfrm>
            <a:custGeom>
              <a:avLst/>
              <a:gdLst>
                <a:gd name="connsiteX0" fmla="*/ 0 w 1295400"/>
                <a:gd name="connsiteY0" fmla="*/ 0 h 777240"/>
                <a:gd name="connsiteX1" fmla="*/ 1295400 w 1295400"/>
                <a:gd name="connsiteY1" fmla="*/ 0 h 777240"/>
                <a:gd name="connsiteX2" fmla="*/ 1295400 w 1295400"/>
                <a:gd name="connsiteY2" fmla="*/ 777240 h 777240"/>
                <a:gd name="connsiteX3" fmla="*/ 0 w 1295400"/>
                <a:gd name="connsiteY3" fmla="*/ 777240 h 777240"/>
                <a:gd name="connsiteX4" fmla="*/ 0 w 1295400"/>
                <a:gd name="connsiteY4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777240">
                  <a:moveTo>
                    <a:pt x="0" y="0"/>
                  </a:moveTo>
                  <a:lnTo>
                    <a:pt x="1295400" y="0"/>
                  </a:lnTo>
                  <a:lnTo>
                    <a:pt x="1295400" y="777240"/>
                  </a:lnTo>
                  <a:lnTo>
                    <a:pt x="0" y="777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err="1" smtClean="0"/>
                <a:t>Profil</a:t>
              </a:r>
              <a:r>
                <a:rPr lang="en-US" sz="1700" kern="1200" dirty="0" smtClean="0"/>
                <a:t> </a:t>
              </a:r>
              <a:r>
                <a:rPr lang="en-US" sz="1700" kern="1200" smtClean="0"/>
                <a:t>Sekolah</a:t>
              </a:r>
              <a:endParaRPr lang="en-US" sz="1700" kern="1200"/>
            </a:p>
          </p:txBody>
        </p:sp>
      </p:grpSp>
      <p:pic>
        <p:nvPicPr>
          <p:cNvPr id="27" name="Picture 26"/>
          <p:cNvPicPr/>
          <p:nvPr/>
        </p:nvPicPr>
        <p:blipFill>
          <a:blip r:embed="rId2"/>
          <a:stretch>
            <a:fillRect/>
          </a:stretch>
        </p:blipFill>
        <p:spPr>
          <a:xfrm>
            <a:off x="971917" y="1226409"/>
            <a:ext cx="4787988" cy="37270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3009900" y="34785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proses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registrasi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selesai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permohonan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email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info@span-ptkin.ac.id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7088" y="1276349"/>
            <a:ext cx="1295400" cy="259080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7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733800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UPDATE DATA</a:t>
            </a:r>
            <a:endParaRPr lang="en-US" sz="2000" kern="1200" dirty="0"/>
          </a:p>
        </p:txBody>
      </p:sp>
      <p:sp>
        <p:nvSpPr>
          <p:cNvPr id="8" name="Freeform 7"/>
          <p:cNvSpPr/>
          <p:nvPr/>
        </p:nvSpPr>
        <p:spPr>
          <a:xfrm>
            <a:off x="5662215" y="204557"/>
            <a:ext cx="1753105" cy="496691"/>
          </a:xfrm>
          <a:custGeom>
            <a:avLst/>
            <a:gdLst>
              <a:gd name="connsiteX0" fmla="*/ 0 w 1208819"/>
              <a:gd name="connsiteY0" fmla="*/ 0 h 725291"/>
              <a:gd name="connsiteX1" fmla="*/ 1208819 w 1208819"/>
              <a:gd name="connsiteY1" fmla="*/ 0 h 725291"/>
              <a:gd name="connsiteX2" fmla="*/ 1208819 w 1208819"/>
              <a:gd name="connsiteY2" fmla="*/ 725291 h 725291"/>
              <a:gd name="connsiteX3" fmla="*/ 0 w 1208819"/>
              <a:gd name="connsiteY3" fmla="*/ 725291 h 725291"/>
              <a:gd name="connsiteX4" fmla="*/ 0 w 1208819"/>
              <a:gd name="connsiteY4" fmla="*/ 0 h 72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19" h="725291">
                <a:moveTo>
                  <a:pt x="0" y="0"/>
                </a:moveTo>
                <a:lnTo>
                  <a:pt x="1208819" y="0"/>
                </a:lnTo>
                <a:lnTo>
                  <a:pt x="1208819" y="725291"/>
                </a:lnTo>
                <a:lnTo>
                  <a:pt x="0" y="7252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DAFTAR BARU</a:t>
            </a:r>
            <a:endParaRPr lang="en-US" sz="2000" kern="12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74227" y="1626180"/>
            <a:ext cx="7708758" cy="25466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01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3573180" y="440320"/>
            <a:ext cx="19976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 PDSS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38283" y="832735"/>
            <a:ext cx="1667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dirty="0" err="1" smtClean="0">
                <a:solidFill>
                  <a:schemeClr val="bg1">
                    <a:lumMod val="65000"/>
                  </a:schemeClr>
                </a:solidFill>
              </a:rPr>
              <a:t>Login</a:t>
            </a:r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 Sekolah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343583" y="1156203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/>
          <a:stretch/>
        </p:blipFill>
        <p:spPr>
          <a:xfrm>
            <a:off x="1677028" y="1409816"/>
            <a:ext cx="2818588" cy="33875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352550"/>
            <a:ext cx="3200400" cy="1692230"/>
          </a:xfrm>
          <a:prstGeom prst="roundRect">
            <a:avLst>
              <a:gd name="adj" fmla="val 5751"/>
            </a:avLst>
          </a:prstGeom>
          <a:solidFill>
            <a:schemeClr val="accent3">
              <a:alpha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24000" y="3161479"/>
            <a:ext cx="3200400" cy="1693167"/>
          </a:xfrm>
          <a:prstGeom prst="roundRect">
            <a:avLst>
              <a:gd name="adj" fmla="val 575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4897575" y="1885950"/>
            <a:ext cx="673268" cy="423774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897575" y="3613036"/>
            <a:ext cx="673268" cy="423774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44018" y="187946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2440" y="3570165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96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3119" y="171031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Pengisian</a:t>
            </a:r>
            <a:r>
              <a:rPr lang="en-ID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PDSS </a:t>
            </a:r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oleh</a:t>
            </a:r>
            <a:r>
              <a:rPr lang="en-ID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Sekolah</a:t>
            </a:r>
            <a:endParaRPr lang="en-ID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6384" y="2633643"/>
            <a:ext cx="269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0" y="3105150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1994183"/>
              </p:ext>
            </p:extLst>
          </p:nvPr>
        </p:nvGraphicFramePr>
        <p:xfrm>
          <a:off x="1044030" y="3409950"/>
          <a:ext cx="7249884" cy="1539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93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756097283"/>
              </p:ext>
            </p:extLst>
          </p:nvPr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086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6" y="1227538"/>
            <a:ext cx="4343033" cy="3522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42587167"/>
              </p:ext>
            </p:extLst>
          </p:nvPr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entagon 11"/>
          <p:cNvSpPr/>
          <p:nvPr/>
        </p:nvSpPr>
        <p:spPr>
          <a:xfrm>
            <a:off x="5084261" y="701248"/>
            <a:ext cx="2904624" cy="1564158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divalidasi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tervalidasi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password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diemail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email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Apabila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ditolak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daftarkan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kembali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71005" y="1809750"/>
            <a:ext cx="1074068" cy="283083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4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990967" y="1214559"/>
            <a:ext cx="6095633" cy="3551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/>
          <p:cNvSpPr/>
          <p:nvPr/>
        </p:nvSpPr>
        <p:spPr>
          <a:xfrm>
            <a:off x="7971005" y="1809750"/>
            <a:ext cx="1074068" cy="283083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990967" y="1245039"/>
            <a:ext cx="5589155" cy="32966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Pentagon 12"/>
          <p:cNvSpPr/>
          <p:nvPr/>
        </p:nvSpPr>
        <p:spPr>
          <a:xfrm>
            <a:off x="3835525" y="1885950"/>
            <a:ext cx="4102685" cy="685800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mdrasah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jumlah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didaftarkan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seleksi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 PTKIN 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2019.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7"/>
          <a:srcRect t="49490" r="70013" b="41264"/>
          <a:stretch/>
        </p:blipFill>
        <p:spPr>
          <a:xfrm>
            <a:off x="995481" y="2866683"/>
            <a:ext cx="1676033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 rotWithShape="1">
          <a:blip r:embed="rId7"/>
          <a:srcRect l="9165" t="91901" r="76830"/>
          <a:stretch/>
        </p:blipFill>
        <p:spPr>
          <a:xfrm>
            <a:off x="1524000" y="4274673"/>
            <a:ext cx="782772" cy="2669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7971005" y="2553077"/>
            <a:ext cx="1074068" cy="2087512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1005" y="1103461"/>
            <a:ext cx="1068281" cy="6293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6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5354001" y="1140697"/>
            <a:ext cx="3666931" cy="3586413"/>
            <a:chOff x="3477443" y="1581445"/>
            <a:chExt cx="5340857" cy="5223583"/>
          </a:xfrm>
          <a:solidFill>
            <a:schemeClr val="bg1">
              <a:lumMod val="75000"/>
              <a:alpha val="30000"/>
            </a:schemeClr>
          </a:solidFill>
        </p:grpSpPr>
        <p:sp>
          <p:nvSpPr>
            <p:cNvPr id="233" name="Freeform 12"/>
            <p:cNvSpPr>
              <a:spLocks noEditPoints="1"/>
            </p:cNvSpPr>
            <p:nvPr/>
          </p:nvSpPr>
          <p:spPr bwMode="auto">
            <a:xfrm>
              <a:off x="5139038" y="4209633"/>
              <a:ext cx="381773" cy="381773"/>
            </a:xfrm>
            <a:custGeom>
              <a:avLst/>
              <a:gdLst>
                <a:gd name="T0" fmla="*/ 5 w 68"/>
                <a:gd name="T1" fmla="*/ 0 h 68"/>
                <a:gd name="T2" fmla="*/ 0 w 68"/>
                <a:gd name="T3" fmla="*/ 58 h 68"/>
                <a:gd name="T4" fmla="*/ 7 w 68"/>
                <a:gd name="T5" fmla="*/ 64 h 68"/>
                <a:gd name="T6" fmla="*/ 8 w 68"/>
                <a:gd name="T7" fmla="*/ 68 h 68"/>
                <a:gd name="T8" fmla="*/ 13 w 68"/>
                <a:gd name="T9" fmla="*/ 67 h 68"/>
                <a:gd name="T10" fmla="*/ 54 w 68"/>
                <a:gd name="T11" fmla="*/ 64 h 68"/>
                <a:gd name="T12" fmla="*/ 55 w 68"/>
                <a:gd name="T13" fmla="*/ 68 h 68"/>
                <a:gd name="T14" fmla="*/ 61 w 68"/>
                <a:gd name="T15" fmla="*/ 67 h 68"/>
                <a:gd name="T16" fmla="*/ 62 w 68"/>
                <a:gd name="T17" fmla="*/ 64 h 68"/>
                <a:gd name="T18" fmla="*/ 68 w 68"/>
                <a:gd name="T19" fmla="*/ 6 h 68"/>
                <a:gd name="T20" fmla="*/ 65 w 68"/>
                <a:gd name="T21" fmla="*/ 58 h 68"/>
                <a:gd name="T22" fmla="*/ 60 w 68"/>
                <a:gd name="T23" fmla="*/ 61 h 68"/>
                <a:gd name="T24" fmla="*/ 12 w 68"/>
                <a:gd name="T25" fmla="*/ 61 h 68"/>
                <a:gd name="T26" fmla="*/ 5 w 68"/>
                <a:gd name="T27" fmla="*/ 61 h 68"/>
                <a:gd name="T28" fmla="*/ 3 w 68"/>
                <a:gd name="T29" fmla="*/ 6 h 68"/>
                <a:gd name="T30" fmla="*/ 62 w 68"/>
                <a:gd name="T31" fmla="*/ 3 h 68"/>
                <a:gd name="T32" fmla="*/ 65 w 68"/>
                <a:gd name="T33" fmla="*/ 58 h 68"/>
                <a:gd name="T34" fmla="*/ 7 w 68"/>
                <a:gd name="T35" fmla="*/ 5 h 68"/>
                <a:gd name="T36" fmla="*/ 5 w 68"/>
                <a:gd name="T37" fmla="*/ 13 h 68"/>
                <a:gd name="T38" fmla="*/ 3 w 68"/>
                <a:gd name="T39" fmla="*/ 14 h 68"/>
                <a:gd name="T40" fmla="*/ 4 w 68"/>
                <a:gd name="T41" fmla="*/ 23 h 68"/>
                <a:gd name="T42" fmla="*/ 5 w 68"/>
                <a:gd name="T43" fmla="*/ 41 h 68"/>
                <a:gd name="T44" fmla="*/ 3 w 68"/>
                <a:gd name="T45" fmla="*/ 42 h 68"/>
                <a:gd name="T46" fmla="*/ 4 w 68"/>
                <a:gd name="T47" fmla="*/ 51 h 68"/>
                <a:gd name="T48" fmla="*/ 5 w 68"/>
                <a:gd name="T49" fmla="*/ 57 h 68"/>
                <a:gd name="T50" fmla="*/ 61 w 68"/>
                <a:gd name="T51" fmla="*/ 59 h 68"/>
                <a:gd name="T52" fmla="*/ 63 w 68"/>
                <a:gd name="T53" fmla="*/ 8 h 68"/>
                <a:gd name="T54" fmla="*/ 61 w 68"/>
                <a:gd name="T55" fmla="*/ 57 h 68"/>
                <a:gd name="T56" fmla="*/ 7 w 68"/>
                <a:gd name="T57" fmla="*/ 57 h 68"/>
                <a:gd name="T58" fmla="*/ 7 w 68"/>
                <a:gd name="T59" fmla="*/ 51 h 68"/>
                <a:gd name="T60" fmla="*/ 8 w 68"/>
                <a:gd name="T61" fmla="*/ 42 h 68"/>
                <a:gd name="T62" fmla="*/ 7 w 68"/>
                <a:gd name="T63" fmla="*/ 41 h 68"/>
                <a:gd name="T64" fmla="*/ 7 w 68"/>
                <a:gd name="T65" fmla="*/ 23 h 68"/>
                <a:gd name="T66" fmla="*/ 8 w 68"/>
                <a:gd name="T67" fmla="*/ 14 h 68"/>
                <a:gd name="T68" fmla="*/ 7 w 68"/>
                <a:gd name="T69" fmla="*/ 13 h 68"/>
                <a:gd name="T70" fmla="*/ 61 w 68"/>
                <a:gd name="T71" fmla="*/ 8 h 68"/>
                <a:gd name="T72" fmla="*/ 34 w 68"/>
                <a:gd name="T73" fmla="*/ 46 h 68"/>
                <a:gd name="T74" fmla="*/ 34 w 68"/>
                <a:gd name="T75" fmla="*/ 18 h 68"/>
                <a:gd name="T76" fmla="*/ 34 w 68"/>
                <a:gd name="T77" fmla="*/ 46 h 68"/>
                <a:gd name="T78" fmla="*/ 46 w 68"/>
                <a:gd name="T79" fmla="*/ 32 h 68"/>
                <a:gd name="T80" fmla="*/ 22 w 68"/>
                <a:gd name="T81" fmla="*/ 32 h 68"/>
                <a:gd name="T82" fmla="*/ 34 w 68"/>
                <a:gd name="T83" fmla="*/ 41 h 68"/>
                <a:gd name="T84" fmla="*/ 45 w 68"/>
                <a:gd name="T85" fmla="*/ 35 h 68"/>
                <a:gd name="T86" fmla="*/ 46 w 68"/>
                <a:gd name="T87" fmla="*/ 31 h 68"/>
                <a:gd name="T88" fmla="*/ 43 w 68"/>
                <a:gd name="T89" fmla="*/ 30 h 68"/>
                <a:gd name="T90" fmla="*/ 24 w 68"/>
                <a:gd name="T91" fmla="*/ 32 h 68"/>
                <a:gd name="T92" fmla="*/ 34 w 68"/>
                <a:gd name="T93" fmla="*/ 25 h 68"/>
                <a:gd name="T94" fmla="*/ 34 w 68"/>
                <a:gd name="T95" fmla="*/ 39 h 68"/>
                <a:gd name="T96" fmla="*/ 34 w 68"/>
                <a:gd name="T97" fmla="*/ 25 h 68"/>
                <a:gd name="T98" fmla="*/ 53 w 68"/>
                <a:gd name="T99" fmla="*/ 49 h 68"/>
                <a:gd name="T100" fmla="*/ 54 w 68"/>
                <a:gd name="T101" fmla="*/ 44 h 68"/>
                <a:gd name="T102" fmla="*/ 56 w 68"/>
                <a:gd name="T103" fmla="*/ 18 h 68"/>
                <a:gd name="T104" fmla="*/ 50 w 68"/>
                <a:gd name="T105" fmla="*/ 18 h 68"/>
                <a:gd name="T106" fmla="*/ 52 w 68"/>
                <a:gd name="T107" fmla="*/ 44 h 68"/>
                <a:gd name="T108" fmla="*/ 53 w 68"/>
                <a:gd name="T109" fmla="*/ 47 h 68"/>
                <a:gd name="T110" fmla="*/ 53 w 68"/>
                <a:gd name="T111" fmla="*/ 46 h 68"/>
                <a:gd name="T112" fmla="*/ 53 w 68"/>
                <a:gd name="T113" fmla="*/ 47 h 68"/>
                <a:gd name="T114" fmla="*/ 54 w 68"/>
                <a:gd name="T115" fmla="*/ 18 h 68"/>
                <a:gd name="T116" fmla="*/ 52 w 68"/>
                <a:gd name="T117" fmla="*/ 1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" h="68">
                  <a:moveTo>
                    <a:pt x="6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2" y="64"/>
                    <a:pt x="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8"/>
                    <a:pt x="7" y="68"/>
                    <a:pt x="8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7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8"/>
                    <a:pt x="54" y="68"/>
                    <a:pt x="55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1" y="68"/>
                    <a:pt x="61" y="67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5" y="64"/>
                    <a:pt x="68" y="61"/>
                    <a:pt x="68" y="58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3"/>
                    <a:pt x="65" y="0"/>
                    <a:pt x="62" y="0"/>
                  </a:cubicBezTo>
                  <a:close/>
                  <a:moveTo>
                    <a:pt x="65" y="58"/>
                  </a:moveTo>
                  <a:cubicBezTo>
                    <a:pt x="65" y="60"/>
                    <a:pt x="64" y="61"/>
                    <a:pt x="62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3" y="60"/>
                    <a:pt x="3" y="5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4" y="3"/>
                    <a:pt x="65" y="4"/>
                    <a:pt x="65" y="6"/>
                  </a:cubicBezTo>
                  <a:lnTo>
                    <a:pt x="65" y="58"/>
                  </a:lnTo>
                  <a:close/>
                  <a:moveTo>
                    <a:pt x="61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1"/>
                    <a:pt x="3" y="42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4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8"/>
                    <a:pt x="6" y="59"/>
                    <a:pt x="7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2" y="59"/>
                    <a:pt x="63" y="58"/>
                    <a:pt x="63" y="57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6"/>
                    <a:pt x="62" y="5"/>
                    <a:pt x="61" y="5"/>
                  </a:cubicBezTo>
                  <a:close/>
                  <a:moveTo>
                    <a:pt x="61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1" y="8"/>
                    <a:pt x="61" y="8"/>
                    <a:pt x="61" y="8"/>
                  </a:cubicBezTo>
                  <a:lnTo>
                    <a:pt x="61" y="57"/>
                  </a:lnTo>
                  <a:close/>
                  <a:moveTo>
                    <a:pt x="34" y="46"/>
                  </a:moveTo>
                  <a:cubicBezTo>
                    <a:pt x="42" y="46"/>
                    <a:pt x="48" y="40"/>
                    <a:pt x="48" y="32"/>
                  </a:cubicBezTo>
                  <a:cubicBezTo>
                    <a:pt x="48" y="24"/>
                    <a:pt x="42" y="18"/>
                    <a:pt x="34" y="18"/>
                  </a:cubicBezTo>
                  <a:cubicBezTo>
                    <a:pt x="26" y="18"/>
                    <a:pt x="20" y="24"/>
                    <a:pt x="20" y="32"/>
                  </a:cubicBezTo>
                  <a:cubicBezTo>
                    <a:pt x="20" y="40"/>
                    <a:pt x="26" y="46"/>
                    <a:pt x="34" y="46"/>
                  </a:cubicBezTo>
                  <a:close/>
                  <a:moveTo>
                    <a:pt x="34" y="20"/>
                  </a:moveTo>
                  <a:cubicBezTo>
                    <a:pt x="40" y="20"/>
                    <a:pt x="46" y="25"/>
                    <a:pt x="46" y="32"/>
                  </a:cubicBezTo>
                  <a:cubicBezTo>
                    <a:pt x="46" y="39"/>
                    <a:pt x="40" y="44"/>
                    <a:pt x="34" y="44"/>
                  </a:cubicBezTo>
                  <a:cubicBezTo>
                    <a:pt x="27" y="44"/>
                    <a:pt x="22" y="39"/>
                    <a:pt x="22" y="32"/>
                  </a:cubicBezTo>
                  <a:cubicBezTo>
                    <a:pt x="22" y="25"/>
                    <a:pt x="27" y="20"/>
                    <a:pt x="34" y="20"/>
                  </a:cubicBezTo>
                  <a:close/>
                  <a:moveTo>
                    <a:pt x="34" y="41"/>
                  </a:moveTo>
                  <a:cubicBezTo>
                    <a:pt x="38" y="41"/>
                    <a:pt x="41" y="39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0"/>
                    <a:pt x="45" y="30"/>
                    <a:pt x="45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2" y="26"/>
                    <a:pt x="38" y="23"/>
                    <a:pt x="34" y="23"/>
                  </a:cubicBezTo>
                  <a:cubicBezTo>
                    <a:pt x="29" y="23"/>
                    <a:pt x="24" y="27"/>
                    <a:pt x="24" y="32"/>
                  </a:cubicBezTo>
                  <a:cubicBezTo>
                    <a:pt x="24" y="37"/>
                    <a:pt x="29" y="41"/>
                    <a:pt x="34" y="41"/>
                  </a:cubicBezTo>
                  <a:close/>
                  <a:moveTo>
                    <a:pt x="34" y="25"/>
                  </a:moveTo>
                  <a:cubicBezTo>
                    <a:pt x="38" y="25"/>
                    <a:pt x="41" y="28"/>
                    <a:pt x="41" y="32"/>
                  </a:cubicBezTo>
                  <a:cubicBezTo>
                    <a:pt x="41" y="36"/>
                    <a:pt x="38" y="39"/>
                    <a:pt x="34" y="39"/>
                  </a:cubicBezTo>
                  <a:cubicBezTo>
                    <a:pt x="30" y="39"/>
                    <a:pt x="26" y="36"/>
                    <a:pt x="26" y="32"/>
                  </a:cubicBezTo>
                  <a:cubicBezTo>
                    <a:pt x="26" y="28"/>
                    <a:pt x="30" y="25"/>
                    <a:pt x="34" y="25"/>
                  </a:cubicBezTo>
                  <a:close/>
                  <a:moveTo>
                    <a:pt x="50" y="47"/>
                  </a:moveTo>
                  <a:cubicBezTo>
                    <a:pt x="50" y="48"/>
                    <a:pt x="52" y="49"/>
                    <a:pt x="53" y="49"/>
                  </a:cubicBezTo>
                  <a:cubicBezTo>
                    <a:pt x="55" y="49"/>
                    <a:pt x="56" y="48"/>
                    <a:pt x="56" y="47"/>
                  </a:cubicBezTo>
                  <a:cubicBezTo>
                    <a:pt x="56" y="45"/>
                    <a:pt x="55" y="44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6" y="19"/>
                    <a:pt x="56" y="18"/>
                  </a:cubicBezTo>
                  <a:cubicBezTo>
                    <a:pt x="56" y="16"/>
                    <a:pt x="55" y="15"/>
                    <a:pt x="53" y="15"/>
                  </a:cubicBezTo>
                  <a:cubicBezTo>
                    <a:pt x="52" y="15"/>
                    <a:pt x="50" y="16"/>
                    <a:pt x="50" y="18"/>
                  </a:cubicBezTo>
                  <a:cubicBezTo>
                    <a:pt x="50" y="19"/>
                    <a:pt x="51" y="20"/>
                    <a:pt x="52" y="2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4"/>
                    <a:pt x="50" y="45"/>
                    <a:pt x="50" y="47"/>
                  </a:cubicBezTo>
                  <a:close/>
                  <a:moveTo>
                    <a:pt x="53" y="47"/>
                  </a:moveTo>
                  <a:cubicBezTo>
                    <a:pt x="53" y="47"/>
                    <a:pt x="52" y="47"/>
                    <a:pt x="52" y="47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7"/>
                  </a:cubicBezTo>
                  <a:cubicBezTo>
                    <a:pt x="54" y="47"/>
                    <a:pt x="54" y="47"/>
                    <a:pt x="53" y="47"/>
                  </a:cubicBezTo>
                  <a:close/>
                  <a:moveTo>
                    <a:pt x="53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4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7"/>
                    <a:pt x="53" y="17"/>
                    <a:pt x="5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4" name="Freeform 14"/>
            <p:cNvSpPr>
              <a:spLocks noEditPoints="1"/>
            </p:cNvSpPr>
            <p:nvPr/>
          </p:nvSpPr>
          <p:spPr bwMode="auto">
            <a:xfrm>
              <a:off x="6050011" y="4549116"/>
              <a:ext cx="256239" cy="298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5" name="Freeform 18"/>
            <p:cNvSpPr>
              <a:spLocks noEditPoints="1"/>
            </p:cNvSpPr>
            <p:nvPr/>
          </p:nvSpPr>
          <p:spPr bwMode="auto">
            <a:xfrm>
              <a:off x="6004814" y="3783726"/>
              <a:ext cx="432891" cy="40857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6" name="Freeform 24"/>
            <p:cNvSpPr>
              <a:spLocks noEditPoints="1"/>
            </p:cNvSpPr>
            <p:nvPr/>
          </p:nvSpPr>
          <p:spPr bwMode="auto">
            <a:xfrm>
              <a:off x="5748718" y="4268009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7" name="Freeform 36"/>
            <p:cNvSpPr>
              <a:spLocks noEditPoints="1"/>
            </p:cNvSpPr>
            <p:nvPr/>
          </p:nvSpPr>
          <p:spPr bwMode="auto">
            <a:xfrm>
              <a:off x="5682599" y="2135440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8" name="Freeform 37"/>
            <p:cNvSpPr>
              <a:spLocks noEditPoints="1"/>
            </p:cNvSpPr>
            <p:nvPr/>
          </p:nvSpPr>
          <p:spPr bwMode="auto">
            <a:xfrm>
              <a:off x="6795112" y="2542410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9" name="Freeform 41"/>
            <p:cNvSpPr>
              <a:spLocks noEditPoints="1"/>
            </p:cNvSpPr>
            <p:nvPr/>
          </p:nvSpPr>
          <p:spPr bwMode="auto">
            <a:xfrm>
              <a:off x="5456606" y="5253251"/>
              <a:ext cx="477196" cy="461290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0" name="Freeform 18"/>
            <p:cNvSpPr>
              <a:spLocks noEditPoints="1"/>
            </p:cNvSpPr>
            <p:nvPr/>
          </p:nvSpPr>
          <p:spPr bwMode="auto">
            <a:xfrm>
              <a:off x="3817235" y="2826580"/>
              <a:ext cx="337707" cy="31873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1" name="Freeform 240"/>
            <p:cNvSpPr>
              <a:spLocks noEditPoints="1"/>
            </p:cNvSpPr>
            <p:nvPr/>
          </p:nvSpPr>
          <p:spPr bwMode="auto">
            <a:xfrm>
              <a:off x="6041483" y="2742922"/>
              <a:ext cx="365791" cy="365791"/>
            </a:xfrm>
            <a:custGeom>
              <a:avLst/>
              <a:gdLst>
                <a:gd name="T0" fmla="*/ 0 w 66"/>
                <a:gd name="T1" fmla="*/ 33 h 66"/>
                <a:gd name="T2" fmla="*/ 66 w 66"/>
                <a:gd name="T3" fmla="*/ 33 h 66"/>
                <a:gd name="T4" fmla="*/ 50 w 66"/>
                <a:gd name="T5" fmla="*/ 32 h 66"/>
                <a:gd name="T6" fmla="*/ 63 w 66"/>
                <a:gd name="T7" fmla="*/ 32 h 66"/>
                <a:gd name="T8" fmla="*/ 48 w 66"/>
                <a:gd name="T9" fmla="*/ 32 h 66"/>
                <a:gd name="T10" fmla="*/ 34 w 66"/>
                <a:gd name="T11" fmla="*/ 18 h 66"/>
                <a:gd name="T12" fmla="*/ 48 w 66"/>
                <a:gd name="T13" fmla="*/ 32 h 66"/>
                <a:gd name="T14" fmla="*/ 34 w 66"/>
                <a:gd name="T15" fmla="*/ 3 h 66"/>
                <a:gd name="T16" fmla="*/ 34 w 66"/>
                <a:gd name="T17" fmla="*/ 16 h 66"/>
                <a:gd name="T18" fmla="*/ 20 w 66"/>
                <a:gd name="T19" fmla="*/ 18 h 66"/>
                <a:gd name="T20" fmla="*/ 32 w 66"/>
                <a:gd name="T21" fmla="*/ 16 h 66"/>
                <a:gd name="T22" fmla="*/ 32 w 66"/>
                <a:gd name="T23" fmla="*/ 32 h 66"/>
                <a:gd name="T24" fmla="*/ 19 w 66"/>
                <a:gd name="T25" fmla="*/ 20 h 66"/>
                <a:gd name="T26" fmla="*/ 16 w 66"/>
                <a:gd name="T27" fmla="*/ 32 h 66"/>
                <a:gd name="T28" fmla="*/ 17 w 66"/>
                <a:gd name="T29" fmla="*/ 21 h 66"/>
                <a:gd name="T30" fmla="*/ 16 w 66"/>
                <a:gd name="T31" fmla="*/ 34 h 66"/>
                <a:gd name="T32" fmla="*/ 3 w 66"/>
                <a:gd name="T33" fmla="*/ 34 h 66"/>
                <a:gd name="T34" fmla="*/ 18 w 66"/>
                <a:gd name="T35" fmla="*/ 34 h 66"/>
                <a:gd name="T36" fmla="*/ 32 w 66"/>
                <a:gd name="T37" fmla="*/ 48 h 66"/>
                <a:gd name="T38" fmla="*/ 18 w 66"/>
                <a:gd name="T39" fmla="*/ 34 h 66"/>
                <a:gd name="T40" fmla="*/ 32 w 66"/>
                <a:gd name="T41" fmla="*/ 63 h 66"/>
                <a:gd name="T42" fmla="*/ 32 w 66"/>
                <a:gd name="T43" fmla="*/ 50 h 66"/>
                <a:gd name="T44" fmla="*/ 46 w 66"/>
                <a:gd name="T45" fmla="*/ 49 h 66"/>
                <a:gd name="T46" fmla="*/ 34 w 66"/>
                <a:gd name="T47" fmla="*/ 50 h 66"/>
                <a:gd name="T48" fmla="*/ 34 w 66"/>
                <a:gd name="T49" fmla="*/ 34 h 66"/>
                <a:gd name="T50" fmla="*/ 46 w 66"/>
                <a:gd name="T51" fmla="*/ 47 h 66"/>
                <a:gd name="T52" fmla="*/ 50 w 66"/>
                <a:gd name="T53" fmla="*/ 34 h 66"/>
                <a:gd name="T54" fmla="*/ 48 w 66"/>
                <a:gd name="T55" fmla="*/ 46 h 66"/>
                <a:gd name="T56" fmla="*/ 48 w 66"/>
                <a:gd name="T57" fmla="*/ 18 h 66"/>
                <a:gd name="T58" fmla="*/ 62 w 66"/>
                <a:gd name="T59" fmla="*/ 26 h 66"/>
                <a:gd name="T60" fmla="*/ 18 w 66"/>
                <a:gd name="T61" fmla="*/ 18 h 66"/>
                <a:gd name="T62" fmla="*/ 26 w 66"/>
                <a:gd name="T63" fmla="*/ 4 h 66"/>
                <a:gd name="T64" fmla="*/ 18 w 66"/>
                <a:gd name="T65" fmla="*/ 48 h 66"/>
                <a:gd name="T66" fmla="*/ 4 w 66"/>
                <a:gd name="T67" fmla="*/ 40 h 66"/>
                <a:gd name="T68" fmla="*/ 48 w 66"/>
                <a:gd name="T69" fmla="*/ 48 h 66"/>
                <a:gd name="T70" fmla="*/ 40 w 66"/>
                <a:gd name="T71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  <a:moveTo>
                    <a:pt x="50" y="32"/>
                  </a:moveTo>
                  <a:cubicBezTo>
                    <a:pt x="50" y="28"/>
                    <a:pt x="49" y="24"/>
                    <a:pt x="48" y="21"/>
                  </a:cubicBezTo>
                  <a:cubicBezTo>
                    <a:pt x="56" y="23"/>
                    <a:pt x="62" y="27"/>
                    <a:pt x="63" y="32"/>
                  </a:cubicBezTo>
                  <a:lnTo>
                    <a:pt x="50" y="32"/>
                  </a:lnTo>
                  <a:close/>
                  <a:moveTo>
                    <a:pt x="48" y="32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18"/>
                    <a:pt x="42" y="19"/>
                    <a:pt x="46" y="20"/>
                  </a:cubicBezTo>
                  <a:cubicBezTo>
                    <a:pt x="47" y="24"/>
                    <a:pt x="48" y="28"/>
                    <a:pt x="48" y="32"/>
                  </a:cubicBezTo>
                  <a:close/>
                  <a:moveTo>
                    <a:pt x="34" y="16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9" y="4"/>
                    <a:pt x="43" y="10"/>
                    <a:pt x="46" y="18"/>
                  </a:cubicBezTo>
                  <a:cubicBezTo>
                    <a:pt x="42" y="17"/>
                    <a:pt x="38" y="16"/>
                    <a:pt x="34" y="16"/>
                  </a:cubicBezTo>
                  <a:close/>
                  <a:moveTo>
                    <a:pt x="32" y="16"/>
                  </a:moveTo>
                  <a:cubicBezTo>
                    <a:pt x="28" y="16"/>
                    <a:pt x="24" y="17"/>
                    <a:pt x="20" y="18"/>
                  </a:cubicBezTo>
                  <a:cubicBezTo>
                    <a:pt x="22" y="10"/>
                    <a:pt x="27" y="4"/>
                    <a:pt x="32" y="3"/>
                  </a:cubicBezTo>
                  <a:lnTo>
                    <a:pt x="32" y="16"/>
                  </a:lnTo>
                  <a:close/>
                  <a:moveTo>
                    <a:pt x="32" y="18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8" y="24"/>
                    <a:pt x="19" y="20"/>
                  </a:cubicBezTo>
                  <a:cubicBezTo>
                    <a:pt x="23" y="19"/>
                    <a:pt x="27" y="18"/>
                    <a:pt x="32" y="18"/>
                  </a:cubicBezTo>
                  <a:close/>
                  <a:moveTo>
                    <a:pt x="16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4" y="27"/>
                    <a:pt x="9" y="23"/>
                    <a:pt x="17" y="21"/>
                  </a:cubicBezTo>
                  <a:cubicBezTo>
                    <a:pt x="16" y="24"/>
                    <a:pt x="16" y="28"/>
                    <a:pt x="16" y="32"/>
                  </a:cubicBezTo>
                  <a:close/>
                  <a:moveTo>
                    <a:pt x="16" y="34"/>
                  </a:moveTo>
                  <a:cubicBezTo>
                    <a:pt x="16" y="38"/>
                    <a:pt x="16" y="42"/>
                    <a:pt x="17" y="46"/>
                  </a:cubicBezTo>
                  <a:cubicBezTo>
                    <a:pt x="9" y="44"/>
                    <a:pt x="4" y="39"/>
                    <a:pt x="3" y="34"/>
                  </a:cubicBezTo>
                  <a:lnTo>
                    <a:pt x="16" y="34"/>
                  </a:lnTo>
                  <a:close/>
                  <a:moveTo>
                    <a:pt x="18" y="34"/>
                  </a:moveTo>
                  <a:cubicBezTo>
                    <a:pt x="32" y="34"/>
                    <a:pt x="32" y="34"/>
                    <a:pt x="32" y="3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7" y="48"/>
                    <a:pt x="23" y="48"/>
                    <a:pt x="19" y="47"/>
                  </a:cubicBezTo>
                  <a:cubicBezTo>
                    <a:pt x="18" y="43"/>
                    <a:pt x="18" y="39"/>
                    <a:pt x="18" y="34"/>
                  </a:cubicBezTo>
                  <a:close/>
                  <a:moveTo>
                    <a:pt x="32" y="50"/>
                  </a:moveTo>
                  <a:cubicBezTo>
                    <a:pt x="32" y="63"/>
                    <a:pt x="32" y="63"/>
                    <a:pt x="32" y="63"/>
                  </a:cubicBezTo>
                  <a:cubicBezTo>
                    <a:pt x="27" y="62"/>
                    <a:pt x="22" y="57"/>
                    <a:pt x="20" y="49"/>
                  </a:cubicBezTo>
                  <a:cubicBezTo>
                    <a:pt x="24" y="50"/>
                    <a:pt x="28" y="50"/>
                    <a:pt x="32" y="50"/>
                  </a:cubicBezTo>
                  <a:close/>
                  <a:moveTo>
                    <a:pt x="34" y="50"/>
                  </a:moveTo>
                  <a:cubicBezTo>
                    <a:pt x="38" y="50"/>
                    <a:pt x="42" y="50"/>
                    <a:pt x="46" y="49"/>
                  </a:cubicBezTo>
                  <a:cubicBezTo>
                    <a:pt x="43" y="57"/>
                    <a:pt x="39" y="62"/>
                    <a:pt x="34" y="63"/>
                  </a:cubicBezTo>
                  <a:lnTo>
                    <a:pt x="34" y="50"/>
                  </a:lnTo>
                  <a:close/>
                  <a:moveTo>
                    <a:pt x="34" y="48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9"/>
                    <a:pt x="47" y="43"/>
                    <a:pt x="46" y="47"/>
                  </a:cubicBezTo>
                  <a:cubicBezTo>
                    <a:pt x="42" y="48"/>
                    <a:pt x="38" y="48"/>
                    <a:pt x="34" y="48"/>
                  </a:cubicBezTo>
                  <a:close/>
                  <a:moveTo>
                    <a:pt x="50" y="34"/>
                  </a:moveTo>
                  <a:cubicBezTo>
                    <a:pt x="63" y="34"/>
                    <a:pt x="63" y="34"/>
                    <a:pt x="63" y="34"/>
                  </a:cubicBezTo>
                  <a:cubicBezTo>
                    <a:pt x="62" y="39"/>
                    <a:pt x="56" y="44"/>
                    <a:pt x="48" y="46"/>
                  </a:cubicBezTo>
                  <a:cubicBezTo>
                    <a:pt x="49" y="42"/>
                    <a:pt x="50" y="38"/>
                    <a:pt x="50" y="34"/>
                  </a:cubicBezTo>
                  <a:close/>
                  <a:moveTo>
                    <a:pt x="48" y="18"/>
                  </a:moveTo>
                  <a:cubicBezTo>
                    <a:pt x="46" y="12"/>
                    <a:pt x="43" y="7"/>
                    <a:pt x="40" y="4"/>
                  </a:cubicBezTo>
                  <a:cubicBezTo>
                    <a:pt x="51" y="7"/>
                    <a:pt x="59" y="15"/>
                    <a:pt x="62" y="26"/>
                  </a:cubicBezTo>
                  <a:cubicBezTo>
                    <a:pt x="59" y="23"/>
                    <a:pt x="54" y="20"/>
                    <a:pt x="48" y="18"/>
                  </a:cubicBezTo>
                  <a:close/>
                  <a:moveTo>
                    <a:pt x="18" y="18"/>
                  </a:moveTo>
                  <a:cubicBezTo>
                    <a:pt x="12" y="20"/>
                    <a:pt x="7" y="23"/>
                    <a:pt x="4" y="26"/>
                  </a:cubicBezTo>
                  <a:cubicBezTo>
                    <a:pt x="6" y="15"/>
                    <a:pt x="15" y="7"/>
                    <a:pt x="26" y="4"/>
                  </a:cubicBezTo>
                  <a:cubicBezTo>
                    <a:pt x="22" y="7"/>
                    <a:pt x="19" y="12"/>
                    <a:pt x="18" y="18"/>
                  </a:cubicBezTo>
                  <a:close/>
                  <a:moveTo>
                    <a:pt x="18" y="48"/>
                  </a:moveTo>
                  <a:cubicBezTo>
                    <a:pt x="19" y="55"/>
                    <a:pt x="22" y="59"/>
                    <a:pt x="26" y="62"/>
                  </a:cubicBezTo>
                  <a:cubicBezTo>
                    <a:pt x="15" y="60"/>
                    <a:pt x="6" y="51"/>
                    <a:pt x="4" y="40"/>
                  </a:cubicBezTo>
                  <a:cubicBezTo>
                    <a:pt x="7" y="44"/>
                    <a:pt x="12" y="47"/>
                    <a:pt x="18" y="48"/>
                  </a:cubicBezTo>
                  <a:close/>
                  <a:moveTo>
                    <a:pt x="48" y="48"/>
                  </a:moveTo>
                  <a:cubicBezTo>
                    <a:pt x="54" y="47"/>
                    <a:pt x="59" y="44"/>
                    <a:pt x="62" y="40"/>
                  </a:cubicBezTo>
                  <a:cubicBezTo>
                    <a:pt x="59" y="51"/>
                    <a:pt x="51" y="60"/>
                    <a:pt x="40" y="62"/>
                  </a:cubicBezTo>
                  <a:cubicBezTo>
                    <a:pt x="43" y="59"/>
                    <a:pt x="46" y="55"/>
                    <a:pt x="48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2" name="Freeform 16"/>
            <p:cNvSpPr>
              <a:spLocks noEditPoints="1"/>
            </p:cNvSpPr>
            <p:nvPr/>
          </p:nvSpPr>
          <p:spPr bwMode="auto">
            <a:xfrm>
              <a:off x="7671100" y="2454616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3" name="Freeform 45"/>
            <p:cNvSpPr>
              <a:spLocks noEditPoints="1"/>
            </p:cNvSpPr>
            <p:nvPr/>
          </p:nvSpPr>
          <p:spPr bwMode="auto">
            <a:xfrm>
              <a:off x="3914747" y="3658620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4" name="Freeform 46"/>
            <p:cNvSpPr>
              <a:spLocks noEditPoints="1"/>
            </p:cNvSpPr>
            <p:nvPr/>
          </p:nvSpPr>
          <p:spPr bwMode="auto">
            <a:xfrm>
              <a:off x="6543302" y="3836992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5" name="Freeform 47"/>
            <p:cNvSpPr>
              <a:spLocks noEditPoints="1"/>
            </p:cNvSpPr>
            <p:nvPr/>
          </p:nvSpPr>
          <p:spPr bwMode="auto">
            <a:xfrm>
              <a:off x="5306770" y="2422592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6" name="Freeform 17"/>
            <p:cNvSpPr>
              <a:spLocks noEditPoints="1"/>
            </p:cNvSpPr>
            <p:nvPr/>
          </p:nvSpPr>
          <p:spPr bwMode="auto">
            <a:xfrm>
              <a:off x="6152013" y="1676755"/>
              <a:ext cx="587809" cy="497909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7" name="Freeform 62"/>
            <p:cNvSpPr>
              <a:spLocks noEditPoints="1"/>
            </p:cNvSpPr>
            <p:nvPr/>
          </p:nvSpPr>
          <p:spPr bwMode="auto">
            <a:xfrm>
              <a:off x="5092991" y="1932809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8" name="Freeform 52"/>
            <p:cNvSpPr>
              <a:spLocks noEditPoints="1"/>
            </p:cNvSpPr>
            <p:nvPr/>
          </p:nvSpPr>
          <p:spPr bwMode="auto">
            <a:xfrm>
              <a:off x="4255025" y="3865833"/>
              <a:ext cx="360381" cy="339058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9" name="Freeform 85"/>
            <p:cNvSpPr>
              <a:spLocks noEditPoints="1"/>
            </p:cNvSpPr>
            <p:nvPr/>
          </p:nvSpPr>
          <p:spPr bwMode="auto">
            <a:xfrm>
              <a:off x="7897415" y="2727666"/>
              <a:ext cx="397387" cy="298627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0" name="Freeform 86"/>
            <p:cNvSpPr>
              <a:spLocks noEditPoints="1"/>
            </p:cNvSpPr>
            <p:nvPr/>
          </p:nvSpPr>
          <p:spPr bwMode="auto">
            <a:xfrm>
              <a:off x="7302816" y="2167613"/>
              <a:ext cx="492109" cy="426303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1" name="Freeform 28"/>
            <p:cNvSpPr>
              <a:spLocks noEditPoints="1"/>
            </p:cNvSpPr>
            <p:nvPr/>
          </p:nvSpPr>
          <p:spPr bwMode="auto">
            <a:xfrm>
              <a:off x="3867266" y="4240810"/>
              <a:ext cx="470524" cy="381798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2" name="Freeform 20"/>
            <p:cNvSpPr>
              <a:spLocks noEditPoints="1"/>
            </p:cNvSpPr>
            <p:nvPr/>
          </p:nvSpPr>
          <p:spPr bwMode="auto">
            <a:xfrm>
              <a:off x="6647471" y="1886179"/>
              <a:ext cx="439953" cy="408149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3" name="Freeform 15"/>
            <p:cNvSpPr>
              <a:spLocks noEditPoints="1"/>
            </p:cNvSpPr>
            <p:nvPr/>
          </p:nvSpPr>
          <p:spPr bwMode="auto">
            <a:xfrm>
              <a:off x="7851801" y="3423615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4" name="Freeform 15"/>
            <p:cNvSpPr>
              <a:spLocks noEditPoints="1"/>
            </p:cNvSpPr>
            <p:nvPr/>
          </p:nvSpPr>
          <p:spPr bwMode="auto">
            <a:xfrm>
              <a:off x="7851801" y="5620266"/>
              <a:ext cx="443001" cy="316110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5" name="Freeform 254"/>
            <p:cNvSpPr>
              <a:spLocks noEditPoints="1"/>
            </p:cNvSpPr>
            <p:nvPr/>
          </p:nvSpPr>
          <p:spPr bwMode="auto">
            <a:xfrm>
              <a:off x="6467518" y="2334324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6" name="Freeform 58"/>
            <p:cNvSpPr>
              <a:spLocks noEditPoints="1"/>
            </p:cNvSpPr>
            <p:nvPr/>
          </p:nvSpPr>
          <p:spPr bwMode="auto">
            <a:xfrm>
              <a:off x="8187566" y="2909526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7" name="Freeform 16"/>
            <p:cNvSpPr>
              <a:spLocks noEditPoints="1"/>
            </p:cNvSpPr>
            <p:nvPr/>
          </p:nvSpPr>
          <p:spPr bwMode="auto">
            <a:xfrm>
              <a:off x="5726185" y="1682088"/>
              <a:ext cx="371697" cy="40982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8" name="Freeform 62"/>
            <p:cNvSpPr>
              <a:spLocks noEditPoints="1"/>
            </p:cNvSpPr>
            <p:nvPr/>
          </p:nvSpPr>
          <p:spPr bwMode="auto">
            <a:xfrm>
              <a:off x="5569154" y="3831961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9" name="Freeform 24"/>
            <p:cNvSpPr>
              <a:spLocks noEditPoints="1"/>
            </p:cNvSpPr>
            <p:nvPr/>
          </p:nvSpPr>
          <p:spPr bwMode="auto">
            <a:xfrm>
              <a:off x="3499071" y="3278159"/>
              <a:ext cx="593853" cy="62639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0" name="Freeform 62"/>
            <p:cNvSpPr>
              <a:spLocks noEditPoints="1"/>
            </p:cNvSpPr>
            <p:nvPr/>
          </p:nvSpPr>
          <p:spPr bwMode="auto">
            <a:xfrm>
              <a:off x="6107498" y="2248904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1" name="Freeform 15"/>
            <p:cNvSpPr>
              <a:spLocks noEditPoints="1"/>
            </p:cNvSpPr>
            <p:nvPr/>
          </p:nvSpPr>
          <p:spPr bwMode="auto">
            <a:xfrm>
              <a:off x="4160129" y="3268886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2" name="Freeform 14"/>
            <p:cNvSpPr>
              <a:spLocks noEditPoints="1"/>
            </p:cNvSpPr>
            <p:nvPr/>
          </p:nvSpPr>
          <p:spPr bwMode="auto">
            <a:xfrm>
              <a:off x="5611811" y="2867649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3" name="Freeform 65"/>
            <p:cNvSpPr>
              <a:spLocks noEditPoints="1"/>
            </p:cNvSpPr>
            <p:nvPr/>
          </p:nvSpPr>
          <p:spPr bwMode="auto">
            <a:xfrm>
              <a:off x="3706668" y="4682705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4" name="Freeform 41"/>
            <p:cNvSpPr>
              <a:spLocks noEditPoints="1"/>
            </p:cNvSpPr>
            <p:nvPr/>
          </p:nvSpPr>
          <p:spPr bwMode="auto">
            <a:xfrm>
              <a:off x="4623918" y="2055543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5" name="Freeform 41"/>
            <p:cNvSpPr>
              <a:spLocks noEditPoints="1"/>
            </p:cNvSpPr>
            <p:nvPr/>
          </p:nvSpPr>
          <p:spPr bwMode="auto">
            <a:xfrm>
              <a:off x="7387715" y="5751080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6" name="Freeform 85"/>
            <p:cNvSpPr>
              <a:spLocks noEditPoints="1"/>
            </p:cNvSpPr>
            <p:nvPr/>
          </p:nvSpPr>
          <p:spPr bwMode="auto">
            <a:xfrm>
              <a:off x="5477342" y="6185035"/>
              <a:ext cx="653447" cy="491050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7" name="Freeform 69"/>
            <p:cNvSpPr>
              <a:spLocks noEditPoints="1"/>
            </p:cNvSpPr>
            <p:nvPr/>
          </p:nvSpPr>
          <p:spPr bwMode="auto">
            <a:xfrm>
              <a:off x="7458400" y="5270180"/>
              <a:ext cx="371163" cy="371166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8" name="Freeform 14"/>
            <p:cNvSpPr>
              <a:spLocks noEditPoints="1"/>
            </p:cNvSpPr>
            <p:nvPr/>
          </p:nvSpPr>
          <p:spPr bwMode="auto">
            <a:xfrm>
              <a:off x="3499405" y="3988395"/>
              <a:ext cx="330276" cy="385323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9" name="Freeform 18"/>
            <p:cNvSpPr>
              <a:spLocks noEditPoints="1"/>
            </p:cNvSpPr>
            <p:nvPr/>
          </p:nvSpPr>
          <p:spPr bwMode="auto">
            <a:xfrm>
              <a:off x="5233507" y="3403364"/>
              <a:ext cx="473037" cy="44646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0" name="Freeform 72"/>
            <p:cNvSpPr>
              <a:spLocks noEditPoints="1"/>
            </p:cNvSpPr>
            <p:nvPr/>
          </p:nvSpPr>
          <p:spPr bwMode="auto">
            <a:xfrm>
              <a:off x="3477443" y="4457560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1" name="Freeform 73"/>
            <p:cNvSpPr>
              <a:spLocks noEditPoints="1"/>
            </p:cNvSpPr>
            <p:nvPr/>
          </p:nvSpPr>
          <p:spPr bwMode="auto">
            <a:xfrm>
              <a:off x="7083924" y="1761825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2" name="Freeform 74"/>
            <p:cNvSpPr>
              <a:spLocks noEditPoints="1"/>
            </p:cNvSpPr>
            <p:nvPr/>
          </p:nvSpPr>
          <p:spPr bwMode="auto">
            <a:xfrm>
              <a:off x="7231205" y="6105313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3" name="Freeform 36"/>
            <p:cNvSpPr>
              <a:spLocks noEditPoints="1"/>
            </p:cNvSpPr>
            <p:nvPr/>
          </p:nvSpPr>
          <p:spPr bwMode="auto">
            <a:xfrm>
              <a:off x="4407926" y="430662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4" name="Freeform 36"/>
            <p:cNvSpPr>
              <a:spLocks noEditPoints="1"/>
            </p:cNvSpPr>
            <p:nvPr/>
          </p:nvSpPr>
          <p:spPr bwMode="auto">
            <a:xfrm>
              <a:off x="8430810" y="343284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5" name="Freeform 30"/>
            <p:cNvSpPr>
              <a:spLocks noEditPoints="1"/>
            </p:cNvSpPr>
            <p:nvPr/>
          </p:nvSpPr>
          <p:spPr bwMode="auto">
            <a:xfrm>
              <a:off x="6343865" y="4794289"/>
              <a:ext cx="585781" cy="55599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6" name="Freeform 31"/>
            <p:cNvSpPr>
              <a:spLocks noEditPoints="1"/>
            </p:cNvSpPr>
            <p:nvPr/>
          </p:nvSpPr>
          <p:spPr bwMode="auto">
            <a:xfrm>
              <a:off x="5149460" y="4614187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7" name="Freeform 32"/>
            <p:cNvSpPr>
              <a:spLocks noEditPoints="1"/>
            </p:cNvSpPr>
            <p:nvPr/>
          </p:nvSpPr>
          <p:spPr bwMode="auto">
            <a:xfrm>
              <a:off x="4702671" y="3651649"/>
              <a:ext cx="467849" cy="522383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8" name="Freeform 33"/>
            <p:cNvSpPr>
              <a:spLocks noEditPoints="1"/>
            </p:cNvSpPr>
            <p:nvPr/>
          </p:nvSpPr>
          <p:spPr bwMode="auto">
            <a:xfrm>
              <a:off x="6493568" y="2835236"/>
              <a:ext cx="449953" cy="460928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9" name="Freeform 34"/>
            <p:cNvSpPr>
              <a:spLocks noEditPoints="1"/>
            </p:cNvSpPr>
            <p:nvPr/>
          </p:nvSpPr>
          <p:spPr bwMode="auto">
            <a:xfrm>
              <a:off x="4715016" y="4611573"/>
              <a:ext cx="438560" cy="588312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0" name="Freeform 35"/>
            <p:cNvSpPr>
              <a:spLocks noEditPoints="1"/>
            </p:cNvSpPr>
            <p:nvPr/>
          </p:nvSpPr>
          <p:spPr bwMode="auto">
            <a:xfrm>
              <a:off x="5137890" y="2909526"/>
              <a:ext cx="408229" cy="390142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1" name="Freeform 36"/>
            <p:cNvSpPr>
              <a:spLocks noEditPoints="1"/>
            </p:cNvSpPr>
            <p:nvPr/>
          </p:nvSpPr>
          <p:spPr bwMode="auto">
            <a:xfrm>
              <a:off x="3970762" y="5622868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2" name="Freeform 37"/>
            <p:cNvSpPr>
              <a:spLocks noEditPoints="1"/>
            </p:cNvSpPr>
            <p:nvPr/>
          </p:nvSpPr>
          <p:spPr bwMode="auto">
            <a:xfrm>
              <a:off x="7006543" y="2488572"/>
              <a:ext cx="442055" cy="425267"/>
            </a:xfrm>
            <a:custGeom>
              <a:avLst/>
              <a:gdLst>
                <a:gd name="T0" fmla="*/ 65 w 67"/>
                <a:gd name="T1" fmla="*/ 41 h 64"/>
                <a:gd name="T2" fmla="*/ 46 w 67"/>
                <a:gd name="T3" fmla="*/ 41 h 64"/>
                <a:gd name="T4" fmla="*/ 46 w 67"/>
                <a:gd name="T5" fmla="*/ 34 h 64"/>
                <a:gd name="T6" fmla="*/ 44 w 67"/>
                <a:gd name="T7" fmla="*/ 32 h 64"/>
                <a:gd name="T8" fmla="*/ 23 w 67"/>
                <a:gd name="T9" fmla="*/ 32 h 64"/>
                <a:gd name="T10" fmla="*/ 21 w 67"/>
                <a:gd name="T11" fmla="*/ 34 h 64"/>
                <a:gd name="T12" fmla="*/ 21 w 67"/>
                <a:gd name="T13" fmla="*/ 47 h 64"/>
                <a:gd name="T14" fmla="*/ 2 w 67"/>
                <a:gd name="T15" fmla="*/ 47 h 64"/>
                <a:gd name="T16" fmla="*/ 0 w 67"/>
                <a:gd name="T17" fmla="*/ 49 h 64"/>
                <a:gd name="T18" fmla="*/ 0 w 67"/>
                <a:gd name="T19" fmla="*/ 62 h 64"/>
                <a:gd name="T20" fmla="*/ 2 w 67"/>
                <a:gd name="T21" fmla="*/ 64 h 64"/>
                <a:gd name="T22" fmla="*/ 23 w 67"/>
                <a:gd name="T23" fmla="*/ 64 h 64"/>
                <a:gd name="T24" fmla="*/ 44 w 67"/>
                <a:gd name="T25" fmla="*/ 64 h 64"/>
                <a:gd name="T26" fmla="*/ 65 w 67"/>
                <a:gd name="T27" fmla="*/ 64 h 64"/>
                <a:gd name="T28" fmla="*/ 67 w 67"/>
                <a:gd name="T29" fmla="*/ 62 h 64"/>
                <a:gd name="T30" fmla="*/ 67 w 67"/>
                <a:gd name="T31" fmla="*/ 43 h 64"/>
                <a:gd name="T32" fmla="*/ 65 w 67"/>
                <a:gd name="T33" fmla="*/ 41 h 64"/>
                <a:gd name="T34" fmla="*/ 45 w 67"/>
                <a:gd name="T35" fmla="*/ 61 h 64"/>
                <a:gd name="T36" fmla="*/ 45 w 67"/>
                <a:gd name="T37" fmla="*/ 44 h 64"/>
                <a:gd name="T38" fmla="*/ 64 w 67"/>
                <a:gd name="T39" fmla="*/ 44 h 64"/>
                <a:gd name="T40" fmla="*/ 64 w 67"/>
                <a:gd name="T41" fmla="*/ 61 h 64"/>
                <a:gd name="T42" fmla="*/ 45 w 67"/>
                <a:gd name="T43" fmla="*/ 61 h 64"/>
                <a:gd name="T44" fmla="*/ 24 w 67"/>
                <a:gd name="T45" fmla="*/ 49 h 64"/>
                <a:gd name="T46" fmla="*/ 24 w 67"/>
                <a:gd name="T47" fmla="*/ 35 h 64"/>
                <a:gd name="T48" fmla="*/ 43 w 67"/>
                <a:gd name="T49" fmla="*/ 35 h 64"/>
                <a:gd name="T50" fmla="*/ 43 w 67"/>
                <a:gd name="T51" fmla="*/ 43 h 64"/>
                <a:gd name="T52" fmla="*/ 43 w 67"/>
                <a:gd name="T53" fmla="*/ 61 h 64"/>
                <a:gd name="T54" fmla="*/ 24 w 67"/>
                <a:gd name="T55" fmla="*/ 61 h 64"/>
                <a:gd name="T56" fmla="*/ 24 w 67"/>
                <a:gd name="T57" fmla="*/ 49 h 64"/>
                <a:gd name="T58" fmla="*/ 22 w 67"/>
                <a:gd name="T59" fmla="*/ 61 h 64"/>
                <a:gd name="T60" fmla="*/ 3 w 67"/>
                <a:gd name="T61" fmla="*/ 61 h 64"/>
                <a:gd name="T62" fmla="*/ 3 w 67"/>
                <a:gd name="T63" fmla="*/ 50 h 64"/>
                <a:gd name="T64" fmla="*/ 22 w 67"/>
                <a:gd name="T65" fmla="*/ 50 h 64"/>
                <a:gd name="T66" fmla="*/ 22 w 67"/>
                <a:gd name="T67" fmla="*/ 61 h 64"/>
                <a:gd name="T68" fmla="*/ 32 w 67"/>
                <a:gd name="T69" fmla="*/ 20 h 64"/>
                <a:gd name="T70" fmla="*/ 32 w 67"/>
                <a:gd name="T71" fmla="*/ 9 h 64"/>
                <a:gd name="T72" fmla="*/ 30 w 67"/>
                <a:gd name="T73" fmla="*/ 10 h 64"/>
                <a:gd name="T74" fmla="*/ 29 w 67"/>
                <a:gd name="T75" fmla="*/ 10 h 64"/>
                <a:gd name="T76" fmla="*/ 29 w 67"/>
                <a:gd name="T77" fmla="*/ 9 h 64"/>
                <a:gd name="T78" fmla="*/ 33 w 67"/>
                <a:gd name="T79" fmla="*/ 6 h 64"/>
                <a:gd name="T80" fmla="*/ 34 w 67"/>
                <a:gd name="T81" fmla="*/ 6 h 64"/>
                <a:gd name="T82" fmla="*/ 34 w 67"/>
                <a:gd name="T83" fmla="*/ 7 h 64"/>
                <a:gd name="T84" fmla="*/ 34 w 67"/>
                <a:gd name="T85" fmla="*/ 20 h 64"/>
                <a:gd name="T86" fmla="*/ 37 w 67"/>
                <a:gd name="T87" fmla="*/ 20 h 64"/>
                <a:gd name="T88" fmla="*/ 38 w 67"/>
                <a:gd name="T89" fmla="*/ 21 h 64"/>
                <a:gd name="T90" fmla="*/ 37 w 67"/>
                <a:gd name="T91" fmla="*/ 22 h 64"/>
                <a:gd name="T92" fmla="*/ 30 w 67"/>
                <a:gd name="T93" fmla="*/ 22 h 64"/>
                <a:gd name="T94" fmla="*/ 29 w 67"/>
                <a:gd name="T95" fmla="*/ 21 h 64"/>
                <a:gd name="T96" fmla="*/ 30 w 67"/>
                <a:gd name="T97" fmla="*/ 20 h 64"/>
                <a:gd name="T98" fmla="*/ 32 w 67"/>
                <a:gd name="T99" fmla="*/ 20 h 64"/>
                <a:gd name="T100" fmla="*/ 33 w 67"/>
                <a:gd name="T101" fmla="*/ 28 h 64"/>
                <a:gd name="T102" fmla="*/ 47 w 67"/>
                <a:gd name="T103" fmla="*/ 14 h 64"/>
                <a:gd name="T104" fmla="*/ 33 w 67"/>
                <a:gd name="T105" fmla="*/ 0 h 64"/>
                <a:gd name="T106" fmla="*/ 20 w 67"/>
                <a:gd name="T107" fmla="*/ 14 h 64"/>
                <a:gd name="T108" fmla="*/ 33 w 67"/>
                <a:gd name="T109" fmla="*/ 28 h 64"/>
                <a:gd name="T110" fmla="*/ 33 w 67"/>
                <a:gd name="T111" fmla="*/ 3 h 64"/>
                <a:gd name="T112" fmla="*/ 44 w 67"/>
                <a:gd name="T113" fmla="*/ 14 h 64"/>
                <a:gd name="T114" fmla="*/ 33 w 67"/>
                <a:gd name="T115" fmla="*/ 25 h 64"/>
                <a:gd name="T116" fmla="*/ 23 w 67"/>
                <a:gd name="T117" fmla="*/ 14 h 64"/>
                <a:gd name="T118" fmla="*/ 33 w 67"/>
                <a:gd name="T11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" h="64">
                  <a:moveTo>
                    <a:pt x="65" y="41"/>
                  </a:moveTo>
                  <a:cubicBezTo>
                    <a:pt x="46" y="41"/>
                    <a:pt x="46" y="41"/>
                    <a:pt x="46" y="4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2"/>
                    <a:pt x="45" y="32"/>
                    <a:pt x="4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1" y="32"/>
                    <a:pt x="21" y="3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7" y="63"/>
                    <a:pt x="67" y="62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2"/>
                    <a:pt x="66" y="41"/>
                    <a:pt x="65" y="41"/>
                  </a:cubicBezTo>
                  <a:close/>
                  <a:moveTo>
                    <a:pt x="45" y="61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61"/>
                    <a:pt x="64" y="61"/>
                    <a:pt x="64" y="61"/>
                  </a:cubicBezTo>
                  <a:lnTo>
                    <a:pt x="45" y="61"/>
                  </a:lnTo>
                  <a:close/>
                  <a:moveTo>
                    <a:pt x="24" y="4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24" y="61"/>
                    <a:pt x="24" y="61"/>
                    <a:pt x="24" y="61"/>
                  </a:cubicBezTo>
                  <a:lnTo>
                    <a:pt x="24" y="49"/>
                  </a:lnTo>
                  <a:close/>
                  <a:moveTo>
                    <a:pt x="22" y="61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61"/>
                  </a:lnTo>
                  <a:close/>
                  <a:moveTo>
                    <a:pt x="32" y="20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29" y="11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4" y="6"/>
                    <a:pt x="34" y="7"/>
                    <a:pt x="34" y="7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1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29" y="21"/>
                    <a:pt x="29" y="20"/>
                    <a:pt x="30" y="20"/>
                  </a:cubicBezTo>
                  <a:lnTo>
                    <a:pt x="32" y="20"/>
                  </a:lnTo>
                  <a:close/>
                  <a:moveTo>
                    <a:pt x="33" y="28"/>
                  </a:moveTo>
                  <a:cubicBezTo>
                    <a:pt x="41" y="28"/>
                    <a:pt x="47" y="22"/>
                    <a:pt x="47" y="14"/>
                  </a:cubicBezTo>
                  <a:cubicBezTo>
                    <a:pt x="47" y="7"/>
                    <a:pt x="41" y="0"/>
                    <a:pt x="33" y="0"/>
                  </a:cubicBezTo>
                  <a:cubicBezTo>
                    <a:pt x="26" y="0"/>
                    <a:pt x="20" y="7"/>
                    <a:pt x="20" y="14"/>
                  </a:cubicBezTo>
                  <a:cubicBezTo>
                    <a:pt x="20" y="22"/>
                    <a:pt x="26" y="28"/>
                    <a:pt x="33" y="28"/>
                  </a:cubicBezTo>
                  <a:close/>
                  <a:moveTo>
                    <a:pt x="33" y="3"/>
                  </a:moveTo>
                  <a:cubicBezTo>
                    <a:pt x="39" y="3"/>
                    <a:pt x="44" y="8"/>
                    <a:pt x="44" y="14"/>
                  </a:cubicBezTo>
                  <a:cubicBezTo>
                    <a:pt x="44" y="20"/>
                    <a:pt x="39" y="25"/>
                    <a:pt x="33" y="25"/>
                  </a:cubicBezTo>
                  <a:cubicBezTo>
                    <a:pt x="27" y="25"/>
                    <a:pt x="23" y="20"/>
                    <a:pt x="23" y="14"/>
                  </a:cubicBezTo>
                  <a:cubicBezTo>
                    <a:pt x="23" y="8"/>
                    <a:pt x="27" y="3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3" name="Freeform 38"/>
            <p:cNvSpPr>
              <a:spLocks noEditPoints="1"/>
            </p:cNvSpPr>
            <p:nvPr/>
          </p:nvSpPr>
          <p:spPr bwMode="auto">
            <a:xfrm>
              <a:off x="5674615" y="4757519"/>
              <a:ext cx="492396" cy="438040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4" name="Freeform 39"/>
            <p:cNvSpPr>
              <a:spLocks noEditPoints="1"/>
            </p:cNvSpPr>
            <p:nvPr/>
          </p:nvSpPr>
          <p:spPr bwMode="auto">
            <a:xfrm>
              <a:off x="6015126" y="3182741"/>
              <a:ext cx="509342" cy="456038"/>
            </a:xfrm>
            <a:custGeom>
              <a:avLst/>
              <a:gdLst>
                <a:gd name="T0" fmla="*/ 20 w 73"/>
                <a:gd name="T1" fmla="*/ 52 h 65"/>
                <a:gd name="T2" fmla="*/ 26 w 73"/>
                <a:gd name="T3" fmla="*/ 46 h 65"/>
                <a:gd name="T4" fmla="*/ 33 w 73"/>
                <a:gd name="T5" fmla="*/ 42 h 65"/>
                <a:gd name="T6" fmla="*/ 35 w 73"/>
                <a:gd name="T7" fmla="*/ 37 h 65"/>
                <a:gd name="T8" fmla="*/ 32 w 73"/>
                <a:gd name="T9" fmla="*/ 30 h 65"/>
                <a:gd name="T10" fmla="*/ 30 w 73"/>
                <a:gd name="T11" fmla="*/ 22 h 65"/>
                <a:gd name="T12" fmla="*/ 26 w 73"/>
                <a:gd name="T13" fmla="*/ 19 h 65"/>
                <a:gd name="T14" fmla="*/ 16 w 73"/>
                <a:gd name="T15" fmla="*/ 18 h 65"/>
                <a:gd name="T16" fmla="*/ 10 w 73"/>
                <a:gd name="T17" fmla="*/ 20 h 65"/>
                <a:gd name="T18" fmla="*/ 2 w 73"/>
                <a:gd name="T19" fmla="*/ 26 h 65"/>
                <a:gd name="T20" fmla="*/ 1 w 73"/>
                <a:gd name="T21" fmla="*/ 32 h 65"/>
                <a:gd name="T22" fmla="*/ 2 w 73"/>
                <a:gd name="T23" fmla="*/ 38 h 65"/>
                <a:gd name="T24" fmla="*/ 5 w 73"/>
                <a:gd name="T25" fmla="*/ 47 h 65"/>
                <a:gd name="T26" fmla="*/ 10 w 73"/>
                <a:gd name="T27" fmla="*/ 50 h 65"/>
                <a:gd name="T28" fmla="*/ 14 w 73"/>
                <a:gd name="T29" fmla="*/ 50 h 65"/>
                <a:gd name="T30" fmla="*/ 6 w 73"/>
                <a:gd name="T31" fmla="*/ 38 h 65"/>
                <a:gd name="T32" fmla="*/ 5 w 73"/>
                <a:gd name="T33" fmla="*/ 26 h 65"/>
                <a:gd name="T34" fmla="*/ 18 w 73"/>
                <a:gd name="T35" fmla="*/ 22 h 65"/>
                <a:gd name="T36" fmla="*/ 31 w 73"/>
                <a:gd name="T37" fmla="*/ 26 h 65"/>
                <a:gd name="T38" fmla="*/ 30 w 73"/>
                <a:gd name="T39" fmla="*/ 38 h 65"/>
                <a:gd name="T40" fmla="*/ 22 w 73"/>
                <a:gd name="T41" fmla="*/ 50 h 65"/>
                <a:gd name="T42" fmla="*/ 34 w 73"/>
                <a:gd name="T43" fmla="*/ 8 h 65"/>
                <a:gd name="T44" fmla="*/ 32 w 73"/>
                <a:gd name="T45" fmla="*/ 13 h 65"/>
                <a:gd name="T46" fmla="*/ 33 w 73"/>
                <a:gd name="T47" fmla="*/ 16 h 65"/>
                <a:gd name="T48" fmla="*/ 37 w 73"/>
                <a:gd name="T49" fmla="*/ 19 h 65"/>
                <a:gd name="T50" fmla="*/ 42 w 73"/>
                <a:gd name="T51" fmla="*/ 22 h 65"/>
                <a:gd name="T52" fmla="*/ 45 w 73"/>
                <a:gd name="T53" fmla="*/ 23 h 65"/>
                <a:gd name="T54" fmla="*/ 50 w 73"/>
                <a:gd name="T55" fmla="*/ 19 h 65"/>
                <a:gd name="T56" fmla="*/ 53 w 73"/>
                <a:gd name="T57" fmla="*/ 15 h 65"/>
                <a:gd name="T58" fmla="*/ 54 w 73"/>
                <a:gd name="T59" fmla="*/ 11 h 65"/>
                <a:gd name="T60" fmla="*/ 53 w 73"/>
                <a:gd name="T61" fmla="*/ 7 h 65"/>
                <a:gd name="T62" fmla="*/ 50 w 73"/>
                <a:gd name="T63" fmla="*/ 4 h 65"/>
                <a:gd name="T64" fmla="*/ 45 w 73"/>
                <a:gd name="T65" fmla="*/ 0 h 65"/>
                <a:gd name="T66" fmla="*/ 41 w 73"/>
                <a:gd name="T67" fmla="*/ 0 h 65"/>
                <a:gd name="T68" fmla="*/ 36 w 73"/>
                <a:gd name="T69" fmla="*/ 4 h 65"/>
                <a:gd name="T70" fmla="*/ 36 w 73"/>
                <a:gd name="T71" fmla="*/ 9 h 65"/>
                <a:gd name="T72" fmla="*/ 41 w 73"/>
                <a:gd name="T73" fmla="*/ 2 h 65"/>
                <a:gd name="T74" fmla="*/ 50 w 73"/>
                <a:gd name="T75" fmla="*/ 6 h 65"/>
                <a:gd name="T76" fmla="*/ 52 w 73"/>
                <a:gd name="T77" fmla="*/ 12 h 65"/>
                <a:gd name="T78" fmla="*/ 46 w 73"/>
                <a:gd name="T79" fmla="*/ 20 h 65"/>
                <a:gd name="T80" fmla="*/ 39 w 73"/>
                <a:gd name="T81" fmla="*/ 17 h 65"/>
                <a:gd name="T82" fmla="*/ 34 w 73"/>
                <a:gd name="T83" fmla="*/ 11 h 65"/>
                <a:gd name="T84" fmla="*/ 55 w 73"/>
                <a:gd name="T85" fmla="*/ 65 h 65"/>
                <a:gd name="T86" fmla="*/ 55 w 73"/>
                <a:gd name="T87" fmla="*/ 32 h 65"/>
                <a:gd name="T88" fmla="*/ 43 w 73"/>
                <a:gd name="T89" fmla="*/ 5 h 65"/>
                <a:gd name="T90" fmla="*/ 43 w 73"/>
                <a:gd name="T91" fmla="*/ 15 h 65"/>
                <a:gd name="T92" fmla="*/ 54 w 73"/>
                <a:gd name="T93" fmla="*/ 54 h 65"/>
                <a:gd name="T94" fmla="*/ 47 w 73"/>
                <a:gd name="T95" fmla="*/ 45 h 65"/>
                <a:gd name="T96" fmla="*/ 18 w 73"/>
                <a:gd name="T97" fmla="*/ 25 h 65"/>
                <a:gd name="T98" fmla="*/ 10 w 73"/>
                <a:gd name="T99" fmla="*/ 35 h 65"/>
                <a:gd name="T100" fmla="*/ 18 w 73"/>
                <a:gd name="T101" fmla="*/ 38 h 65"/>
                <a:gd name="T102" fmla="*/ 56 w 73"/>
                <a:gd name="T103" fmla="*/ 11 h 65"/>
                <a:gd name="T104" fmla="*/ 56 w 73"/>
                <a:gd name="T105" fmla="*/ 14 h 65"/>
                <a:gd name="T106" fmla="*/ 32 w 73"/>
                <a:gd name="T107" fmla="*/ 5 h 65"/>
                <a:gd name="T108" fmla="*/ 40 w 73"/>
                <a:gd name="T109" fmla="*/ 59 h 65"/>
                <a:gd name="T110" fmla="*/ 16 w 73"/>
                <a:gd name="T11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" h="65">
                  <a:moveTo>
                    <a:pt x="16" y="52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19" y="49"/>
                    <a:pt x="20" y="50"/>
                    <a:pt x="20" y="51"/>
                  </a:cubicBezTo>
                  <a:cubicBezTo>
                    <a:pt x="20" y="51"/>
                    <a:pt x="20" y="51"/>
                    <a:pt x="20" y="52"/>
                  </a:cubicBezTo>
                  <a:cubicBezTo>
                    <a:pt x="20" y="52"/>
                    <a:pt x="21" y="52"/>
                    <a:pt x="21" y="52"/>
                  </a:cubicBezTo>
                  <a:cubicBezTo>
                    <a:pt x="23" y="52"/>
                    <a:pt x="24" y="51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5" y="48"/>
                    <a:pt x="26" y="47"/>
                    <a:pt x="26" y="46"/>
                  </a:cubicBezTo>
                  <a:cubicBezTo>
                    <a:pt x="27" y="46"/>
                    <a:pt x="28" y="46"/>
                    <a:pt x="29" y="47"/>
                  </a:cubicBezTo>
                  <a:cubicBezTo>
                    <a:pt x="29" y="47"/>
                    <a:pt x="30" y="47"/>
                    <a:pt x="30" y="47"/>
                  </a:cubicBezTo>
                  <a:cubicBezTo>
                    <a:pt x="30" y="47"/>
                    <a:pt x="30" y="47"/>
                    <a:pt x="31" y="47"/>
                  </a:cubicBezTo>
                  <a:cubicBezTo>
                    <a:pt x="32" y="46"/>
                    <a:pt x="33" y="44"/>
                    <a:pt x="33" y="43"/>
                  </a:cubicBezTo>
                  <a:cubicBezTo>
                    <a:pt x="33" y="43"/>
                    <a:pt x="34" y="42"/>
                    <a:pt x="33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1"/>
                    <a:pt x="31" y="40"/>
                    <a:pt x="32" y="39"/>
                  </a:cubicBezTo>
                  <a:cubicBezTo>
                    <a:pt x="32" y="38"/>
                    <a:pt x="33" y="38"/>
                    <a:pt x="34" y="38"/>
                  </a:cubicBezTo>
                  <a:cubicBezTo>
                    <a:pt x="34" y="38"/>
                    <a:pt x="35" y="38"/>
                    <a:pt x="35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5"/>
                    <a:pt x="35" y="35"/>
                  </a:cubicBezTo>
                  <a:cubicBezTo>
                    <a:pt x="35" y="34"/>
                    <a:pt x="35" y="33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1"/>
                    <a:pt x="34" y="31"/>
                    <a:pt x="34" y="31"/>
                  </a:cubicBezTo>
                  <a:cubicBezTo>
                    <a:pt x="33" y="32"/>
                    <a:pt x="32" y="31"/>
                    <a:pt x="32" y="30"/>
                  </a:cubicBezTo>
                  <a:cubicBezTo>
                    <a:pt x="31" y="29"/>
                    <a:pt x="32" y="28"/>
                    <a:pt x="33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4" y="27"/>
                    <a:pt x="33" y="27"/>
                    <a:pt x="33" y="26"/>
                  </a:cubicBezTo>
                  <a:cubicBezTo>
                    <a:pt x="33" y="25"/>
                    <a:pt x="32" y="24"/>
                    <a:pt x="31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29" y="22"/>
                    <a:pt x="29" y="22"/>
                  </a:cubicBezTo>
                  <a:cubicBezTo>
                    <a:pt x="28" y="23"/>
                    <a:pt x="27" y="23"/>
                    <a:pt x="26" y="23"/>
                  </a:cubicBezTo>
                  <a:cubicBezTo>
                    <a:pt x="26" y="22"/>
                    <a:pt x="25" y="21"/>
                    <a:pt x="26" y="20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8"/>
                    <a:pt x="23" y="18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0"/>
                    <a:pt x="16" y="19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3" y="18"/>
                    <a:pt x="12" y="18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3"/>
                    <a:pt x="7" y="23"/>
                    <a:pt x="7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4" y="24"/>
                    <a:pt x="3" y="25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3" y="28"/>
                    <a:pt x="3" y="28"/>
                  </a:cubicBezTo>
                  <a:cubicBezTo>
                    <a:pt x="4" y="28"/>
                    <a:pt x="4" y="29"/>
                    <a:pt x="4" y="30"/>
                  </a:cubicBezTo>
                  <a:cubicBezTo>
                    <a:pt x="4" y="31"/>
                    <a:pt x="3" y="32"/>
                    <a:pt x="2" y="31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1" y="37"/>
                    <a:pt x="1" y="38"/>
                  </a:cubicBezTo>
                  <a:cubicBezTo>
                    <a:pt x="1" y="38"/>
                    <a:pt x="1" y="38"/>
                    <a:pt x="2" y="38"/>
                  </a:cubicBezTo>
                  <a:cubicBezTo>
                    <a:pt x="3" y="38"/>
                    <a:pt x="4" y="38"/>
                    <a:pt x="4" y="39"/>
                  </a:cubicBezTo>
                  <a:cubicBezTo>
                    <a:pt x="4" y="40"/>
                    <a:pt x="4" y="41"/>
                    <a:pt x="3" y="42"/>
                  </a:cubicBezTo>
                  <a:cubicBezTo>
                    <a:pt x="3" y="42"/>
                    <a:pt x="2" y="42"/>
                    <a:pt x="2" y="42"/>
                  </a:cubicBezTo>
                  <a:cubicBezTo>
                    <a:pt x="2" y="42"/>
                    <a:pt x="2" y="43"/>
                    <a:pt x="2" y="43"/>
                  </a:cubicBezTo>
                  <a:cubicBezTo>
                    <a:pt x="3" y="44"/>
                    <a:pt x="4" y="46"/>
                    <a:pt x="5" y="47"/>
                  </a:cubicBezTo>
                  <a:cubicBezTo>
                    <a:pt x="5" y="47"/>
                    <a:pt x="6" y="47"/>
                    <a:pt x="6" y="47"/>
                  </a:cubicBezTo>
                  <a:cubicBezTo>
                    <a:pt x="6" y="47"/>
                    <a:pt x="7" y="47"/>
                    <a:pt x="7" y="47"/>
                  </a:cubicBezTo>
                  <a:cubicBezTo>
                    <a:pt x="7" y="46"/>
                    <a:pt x="9" y="46"/>
                    <a:pt x="9" y="46"/>
                  </a:cubicBezTo>
                  <a:cubicBezTo>
                    <a:pt x="10" y="47"/>
                    <a:pt x="10" y="48"/>
                    <a:pt x="10" y="49"/>
                  </a:cubicBezTo>
                  <a:cubicBezTo>
                    <a:pt x="10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2" y="51"/>
                    <a:pt x="13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6" y="52"/>
                  </a:cubicBezTo>
                  <a:close/>
                  <a:moveTo>
                    <a:pt x="14" y="50"/>
                  </a:moveTo>
                  <a:cubicBezTo>
                    <a:pt x="13" y="49"/>
                    <a:pt x="13" y="49"/>
                    <a:pt x="12" y="49"/>
                  </a:cubicBezTo>
                  <a:cubicBezTo>
                    <a:pt x="12" y="47"/>
                    <a:pt x="12" y="46"/>
                    <a:pt x="11" y="45"/>
                  </a:cubicBezTo>
                  <a:cubicBezTo>
                    <a:pt x="9" y="44"/>
                    <a:pt x="7" y="44"/>
                    <a:pt x="6" y="45"/>
                  </a:cubicBezTo>
                  <a:cubicBezTo>
                    <a:pt x="6" y="44"/>
                    <a:pt x="5" y="43"/>
                    <a:pt x="5" y="43"/>
                  </a:cubicBezTo>
                  <a:cubicBezTo>
                    <a:pt x="6" y="42"/>
                    <a:pt x="6" y="40"/>
                    <a:pt x="6" y="38"/>
                  </a:cubicBezTo>
                  <a:cubicBezTo>
                    <a:pt x="5" y="37"/>
                    <a:pt x="4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3"/>
                  </a:cubicBezTo>
                  <a:cubicBezTo>
                    <a:pt x="4" y="33"/>
                    <a:pt x="5" y="32"/>
                    <a:pt x="6" y="31"/>
                  </a:cubicBezTo>
                  <a:cubicBezTo>
                    <a:pt x="6" y="29"/>
                    <a:pt x="6" y="27"/>
                    <a:pt x="5" y="26"/>
                  </a:cubicBezTo>
                  <a:cubicBezTo>
                    <a:pt x="5" y="26"/>
                    <a:pt x="6" y="25"/>
                    <a:pt x="6" y="25"/>
                  </a:cubicBezTo>
                  <a:cubicBezTo>
                    <a:pt x="7" y="25"/>
                    <a:pt x="9" y="25"/>
                    <a:pt x="11" y="24"/>
                  </a:cubicBezTo>
                  <a:cubicBezTo>
                    <a:pt x="12" y="23"/>
                    <a:pt x="12" y="22"/>
                    <a:pt x="12" y="20"/>
                  </a:cubicBezTo>
                  <a:cubicBezTo>
                    <a:pt x="13" y="20"/>
                    <a:pt x="13" y="20"/>
                    <a:pt x="14" y="19"/>
                  </a:cubicBezTo>
                  <a:cubicBezTo>
                    <a:pt x="15" y="21"/>
                    <a:pt x="16" y="22"/>
                    <a:pt x="18" y="22"/>
                  </a:cubicBezTo>
                  <a:cubicBezTo>
                    <a:pt x="20" y="22"/>
                    <a:pt x="21" y="21"/>
                    <a:pt x="22" y="19"/>
                  </a:cubicBezTo>
                  <a:cubicBezTo>
                    <a:pt x="22" y="20"/>
                    <a:pt x="23" y="20"/>
                    <a:pt x="24" y="20"/>
                  </a:cubicBezTo>
                  <a:cubicBezTo>
                    <a:pt x="23" y="22"/>
                    <a:pt x="24" y="23"/>
                    <a:pt x="25" y="24"/>
                  </a:cubicBezTo>
                  <a:cubicBezTo>
                    <a:pt x="27" y="25"/>
                    <a:pt x="28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ubicBezTo>
                    <a:pt x="30" y="27"/>
                    <a:pt x="29" y="29"/>
                    <a:pt x="30" y="31"/>
                  </a:cubicBezTo>
                  <a:cubicBezTo>
                    <a:pt x="30" y="32"/>
                    <a:pt x="32" y="33"/>
                    <a:pt x="33" y="33"/>
                  </a:cubicBezTo>
                  <a:cubicBezTo>
                    <a:pt x="33" y="34"/>
                    <a:pt x="33" y="34"/>
                    <a:pt x="33" y="35"/>
                  </a:cubicBezTo>
                  <a:cubicBezTo>
                    <a:pt x="33" y="35"/>
                    <a:pt x="33" y="35"/>
                    <a:pt x="33" y="36"/>
                  </a:cubicBezTo>
                  <a:cubicBezTo>
                    <a:pt x="32" y="36"/>
                    <a:pt x="30" y="37"/>
                    <a:pt x="30" y="38"/>
                  </a:cubicBezTo>
                  <a:cubicBezTo>
                    <a:pt x="29" y="40"/>
                    <a:pt x="30" y="42"/>
                    <a:pt x="31" y="43"/>
                  </a:cubicBezTo>
                  <a:cubicBezTo>
                    <a:pt x="31" y="43"/>
                    <a:pt x="30" y="44"/>
                    <a:pt x="30" y="45"/>
                  </a:cubicBezTo>
                  <a:cubicBezTo>
                    <a:pt x="28" y="44"/>
                    <a:pt x="27" y="44"/>
                    <a:pt x="25" y="45"/>
                  </a:cubicBezTo>
                  <a:cubicBezTo>
                    <a:pt x="24" y="46"/>
                    <a:pt x="23" y="47"/>
                    <a:pt x="24" y="49"/>
                  </a:cubicBezTo>
                  <a:cubicBezTo>
                    <a:pt x="23" y="49"/>
                    <a:pt x="22" y="49"/>
                    <a:pt x="22" y="50"/>
                  </a:cubicBezTo>
                  <a:cubicBezTo>
                    <a:pt x="21" y="48"/>
                    <a:pt x="20" y="47"/>
                    <a:pt x="18" y="47"/>
                  </a:cubicBezTo>
                  <a:cubicBezTo>
                    <a:pt x="16" y="47"/>
                    <a:pt x="15" y="48"/>
                    <a:pt x="14" y="50"/>
                  </a:cubicBezTo>
                  <a:close/>
                  <a:moveTo>
                    <a:pt x="33" y="7"/>
                  </a:moveTo>
                  <a:cubicBezTo>
                    <a:pt x="33" y="7"/>
                    <a:pt x="33" y="7"/>
                    <a:pt x="34" y="7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9"/>
                    <a:pt x="33" y="9"/>
                  </a:cubicBezTo>
                  <a:cubicBezTo>
                    <a:pt x="33" y="9"/>
                    <a:pt x="32" y="9"/>
                    <a:pt x="32" y="9"/>
                  </a:cubicBezTo>
                  <a:cubicBezTo>
                    <a:pt x="32" y="9"/>
                    <a:pt x="32" y="10"/>
                    <a:pt x="32" y="10"/>
                  </a:cubicBezTo>
                  <a:cubicBezTo>
                    <a:pt x="32" y="10"/>
                    <a:pt x="32" y="11"/>
                    <a:pt x="32" y="11"/>
                  </a:cubicBezTo>
                  <a:cubicBezTo>
                    <a:pt x="32" y="12"/>
                    <a:pt x="32" y="12"/>
                    <a:pt x="32" y="13"/>
                  </a:cubicBezTo>
                  <a:cubicBezTo>
                    <a:pt x="32" y="13"/>
                    <a:pt x="32" y="13"/>
                    <a:pt x="32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6"/>
                    <a:pt x="33" y="17"/>
                    <a:pt x="33" y="17"/>
                  </a:cubicBezTo>
                  <a:cubicBezTo>
                    <a:pt x="34" y="18"/>
                    <a:pt x="34" y="18"/>
                    <a:pt x="35" y="19"/>
                  </a:cubicBezTo>
                  <a:cubicBezTo>
                    <a:pt x="35" y="19"/>
                    <a:pt x="35" y="20"/>
                    <a:pt x="36" y="20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20"/>
                    <a:pt x="38" y="20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21"/>
                    <a:pt x="38" y="21"/>
                    <a:pt x="38" y="22"/>
                  </a:cubicBezTo>
                  <a:cubicBezTo>
                    <a:pt x="39" y="22"/>
                    <a:pt x="40" y="22"/>
                    <a:pt x="41" y="23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4" y="21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45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1"/>
                    <a:pt x="49" y="20"/>
                    <a:pt x="48" y="20"/>
                  </a:cubicBezTo>
                  <a:cubicBezTo>
                    <a:pt x="48" y="20"/>
                    <a:pt x="48" y="19"/>
                    <a:pt x="49" y="19"/>
                  </a:cubicBezTo>
                  <a:cubicBezTo>
                    <a:pt x="49" y="19"/>
                    <a:pt x="49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cubicBezTo>
                    <a:pt x="51" y="20"/>
                    <a:pt x="51" y="19"/>
                    <a:pt x="51" y="19"/>
                  </a:cubicBezTo>
                  <a:cubicBezTo>
                    <a:pt x="52" y="18"/>
                    <a:pt x="53" y="18"/>
                    <a:pt x="53" y="17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5"/>
                    <a:pt x="53" y="15"/>
                  </a:cubicBezTo>
                  <a:cubicBezTo>
                    <a:pt x="52" y="15"/>
                    <a:pt x="52" y="15"/>
                    <a:pt x="52" y="14"/>
                  </a:cubicBezTo>
                  <a:cubicBezTo>
                    <a:pt x="52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2"/>
                    <a:pt x="54" y="12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4" y="10"/>
                    <a:pt x="54" y="9"/>
                    <a:pt x="54" y="9"/>
                  </a:cubicBezTo>
                  <a:cubicBezTo>
                    <a:pt x="54" y="9"/>
                    <a:pt x="53" y="9"/>
                    <a:pt x="53" y="9"/>
                  </a:cubicBezTo>
                  <a:cubicBezTo>
                    <a:pt x="52" y="9"/>
                    <a:pt x="52" y="9"/>
                    <a:pt x="52" y="8"/>
                  </a:cubicBezTo>
                  <a:cubicBezTo>
                    <a:pt x="52" y="8"/>
                    <a:pt x="52" y="8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7"/>
                    <a:pt x="53" y="6"/>
                    <a:pt x="53" y="6"/>
                  </a:cubicBezTo>
                  <a:cubicBezTo>
                    <a:pt x="53" y="5"/>
                    <a:pt x="52" y="4"/>
                    <a:pt x="51" y="4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50" y="3"/>
                    <a:pt x="50" y="3"/>
                    <a:pt x="50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8" y="2"/>
                    <a:pt x="48" y="1"/>
                    <a:pt x="48" y="1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2" y="2"/>
                    <a:pt x="42" y="1"/>
                  </a:cubicBezTo>
                  <a:cubicBezTo>
                    <a:pt x="42" y="1"/>
                    <a:pt x="42" y="1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1"/>
                    <a:pt x="38" y="1"/>
                  </a:cubicBezTo>
                  <a:cubicBezTo>
                    <a:pt x="38" y="1"/>
                    <a:pt x="38" y="2"/>
                    <a:pt x="38" y="2"/>
                  </a:cubicBezTo>
                  <a:cubicBezTo>
                    <a:pt x="38" y="2"/>
                    <a:pt x="38" y="2"/>
                    <a:pt x="38" y="3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4"/>
                    <a:pt x="36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3"/>
                    <a:pt x="35" y="3"/>
                    <a:pt x="35" y="4"/>
                  </a:cubicBezTo>
                  <a:cubicBezTo>
                    <a:pt x="34" y="4"/>
                    <a:pt x="34" y="5"/>
                    <a:pt x="33" y="6"/>
                  </a:cubicBezTo>
                  <a:cubicBezTo>
                    <a:pt x="33" y="6"/>
                    <a:pt x="33" y="7"/>
                    <a:pt x="33" y="7"/>
                  </a:cubicBezTo>
                  <a:close/>
                  <a:moveTo>
                    <a:pt x="36" y="9"/>
                  </a:moveTo>
                  <a:cubicBezTo>
                    <a:pt x="36" y="8"/>
                    <a:pt x="36" y="7"/>
                    <a:pt x="35" y="6"/>
                  </a:cubicBezTo>
                  <a:cubicBezTo>
                    <a:pt x="35" y="6"/>
                    <a:pt x="36" y="6"/>
                    <a:pt x="36" y="6"/>
                  </a:cubicBezTo>
                  <a:cubicBezTo>
                    <a:pt x="37" y="6"/>
                    <a:pt x="38" y="6"/>
                    <a:pt x="39" y="5"/>
                  </a:cubicBezTo>
                  <a:cubicBezTo>
                    <a:pt x="40" y="5"/>
                    <a:pt x="40" y="4"/>
                    <a:pt x="40" y="3"/>
                  </a:cubicBezTo>
                  <a:cubicBezTo>
                    <a:pt x="40" y="3"/>
                    <a:pt x="40" y="3"/>
                    <a:pt x="41" y="2"/>
                  </a:cubicBezTo>
                  <a:cubicBezTo>
                    <a:pt x="41" y="3"/>
                    <a:pt x="42" y="4"/>
                    <a:pt x="43" y="4"/>
                  </a:cubicBezTo>
                  <a:cubicBezTo>
                    <a:pt x="44" y="4"/>
                    <a:pt x="45" y="3"/>
                    <a:pt x="46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7" y="5"/>
                    <a:pt x="47" y="5"/>
                  </a:cubicBezTo>
                  <a:cubicBezTo>
                    <a:pt x="48" y="6"/>
                    <a:pt x="49" y="6"/>
                    <a:pt x="50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0" y="7"/>
                    <a:pt x="50" y="8"/>
                    <a:pt x="50" y="9"/>
                  </a:cubicBezTo>
                  <a:cubicBezTo>
                    <a:pt x="50" y="10"/>
                    <a:pt x="51" y="11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0" y="13"/>
                    <a:pt x="50" y="14"/>
                  </a:cubicBezTo>
                  <a:cubicBezTo>
                    <a:pt x="50" y="15"/>
                    <a:pt x="50" y="16"/>
                    <a:pt x="51" y="17"/>
                  </a:cubicBezTo>
                  <a:cubicBezTo>
                    <a:pt x="51" y="17"/>
                    <a:pt x="51" y="17"/>
                    <a:pt x="50" y="17"/>
                  </a:cubicBezTo>
                  <a:cubicBezTo>
                    <a:pt x="49" y="17"/>
                    <a:pt x="48" y="17"/>
                    <a:pt x="47" y="17"/>
                  </a:cubicBezTo>
                  <a:cubicBezTo>
                    <a:pt x="47" y="18"/>
                    <a:pt x="46" y="19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5" y="19"/>
                    <a:pt x="44" y="19"/>
                    <a:pt x="43" y="19"/>
                  </a:cubicBezTo>
                  <a:cubicBezTo>
                    <a:pt x="42" y="19"/>
                    <a:pt x="41" y="19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19"/>
                    <a:pt x="40" y="18"/>
                    <a:pt x="39" y="17"/>
                  </a:cubicBezTo>
                  <a:cubicBezTo>
                    <a:pt x="38" y="17"/>
                    <a:pt x="37" y="17"/>
                    <a:pt x="36" y="17"/>
                  </a:cubicBezTo>
                  <a:cubicBezTo>
                    <a:pt x="36" y="17"/>
                    <a:pt x="35" y="17"/>
                    <a:pt x="35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3"/>
                    <a:pt x="35" y="12"/>
                    <a:pt x="34" y="12"/>
                  </a:cubicBezTo>
                  <a:cubicBezTo>
                    <a:pt x="34" y="12"/>
                    <a:pt x="34" y="12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6" y="10"/>
                    <a:pt x="36" y="9"/>
                  </a:cubicBezTo>
                  <a:close/>
                  <a:moveTo>
                    <a:pt x="55" y="30"/>
                  </a:moveTo>
                  <a:cubicBezTo>
                    <a:pt x="45" y="30"/>
                    <a:pt x="37" y="38"/>
                    <a:pt x="37" y="47"/>
                  </a:cubicBezTo>
                  <a:cubicBezTo>
                    <a:pt x="37" y="57"/>
                    <a:pt x="45" y="65"/>
                    <a:pt x="55" y="65"/>
                  </a:cubicBezTo>
                  <a:cubicBezTo>
                    <a:pt x="65" y="65"/>
                    <a:pt x="73" y="57"/>
                    <a:pt x="73" y="47"/>
                  </a:cubicBezTo>
                  <a:cubicBezTo>
                    <a:pt x="73" y="38"/>
                    <a:pt x="65" y="30"/>
                    <a:pt x="55" y="30"/>
                  </a:cubicBezTo>
                  <a:close/>
                  <a:moveTo>
                    <a:pt x="55" y="63"/>
                  </a:moveTo>
                  <a:cubicBezTo>
                    <a:pt x="46" y="63"/>
                    <a:pt x="39" y="56"/>
                    <a:pt x="39" y="47"/>
                  </a:cubicBezTo>
                  <a:cubicBezTo>
                    <a:pt x="39" y="39"/>
                    <a:pt x="46" y="32"/>
                    <a:pt x="55" y="32"/>
                  </a:cubicBezTo>
                  <a:cubicBezTo>
                    <a:pt x="64" y="32"/>
                    <a:pt x="71" y="39"/>
                    <a:pt x="71" y="47"/>
                  </a:cubicBezTo>
                  <a:cubicBezTo>
                    <a:pt x="71" y="56"/>
                    <a:pt x="64" y="63"/>
                    <a:pt x="55" y="63"/>
                  </a:cubicBezTo>
                  <a:close/>
                  <a:moveTo>
                    <a:pt x="43" y="17"/>
                  </a:moveTo>
                  <a:cubicBezTo>
                    <a:pt x="46" y="17"/>
                    <a:pt x="49" y="15"/>
                    <a:pt x="49" y="11"/>
                  </a:cubicBezTo>
                  <a:cubicBezTo>
                    <a:pt x="49" y="8"/>
                    <a:pt x="46" y="5"/>
                    <a:pt x="43" y="5"/>
                  </a:cubicBezTo>
                  <a:cubicBezTo>
                    <a:pt x="40" y="5"/>
                    <a:pt x="37" y="8"/>
                    <a:pt x="37" y="11"/>
                  </a:cubicBezTo>
                  <a:cubicBezTo>
                    <a:pt x="37" y="15"/>
                    <a:pt x="40" y="17"/>
                    <a:pt x="43" y="17"/>
                  </a:cubicBezTo>
                  <a:close/>
                  <a:moveTo>
                    <a:pt x="43" y="7"/>
                  </a:moveTo>
                  <a:cubicBezTo>
                    <a:pt x="45" y="7"/>
                    <a:pt x="47" y="9"/>
                    <a:pt x="47" y="11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41" y="15"/>
                    <a:pt x="39" y="14"/>
                    <a:pt x="39" y="11"/>
                  </a:cubicBezTo>
                  <a:cubicBezTo>
                    <a:pt x="39" y="9"/>
                    <a:pt x="41" y="7"/>
                    <a:pt x="43" y="7"/>
                  </a:cubicBezTo>
                  <a:close/>
                  <a:moveTo>
                    <a:pt x="66" y="40"/>
                  </a:moveTo>
                  <a:cubicBezTo>
                    <a:pt x="66" y="41"/>
                    <a:pt x="66" y="42"/>
                    <a:pt x="66" y="43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2" y="55"/>
                    <a:pt x="52" y="55"/>
                    <a:pt x="52" y="54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7"/>
                    <a:pt x="44" y="46"/>
                    <a:pt x="45" y="45"/>
                  </a:cubicBezTo>
                  <a:cubicBezTo>
                    <a:pt x="45" y="45"/>
                    <a:pt x="46" y="45"/>
                    <a:pt x="47" y="45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4" y="40"/>
                    <a:pt x="65" y="40"/>
                    <a:pt x="66" y="40"/>
                  </a:cubicBezTo>
                  <a:close/>
                  <a:moveTo>
                    <a:pt x="27" y="35"/>
                  </a:moveTo>
                  <a:cubicBezTo>
                    <a:pt x="27" y="29"/>
                    <a:pt x="23" y="25"/>
                    <a:pt x="18" y="25"/>
                  </a:cubicBezTo>
                  <a:cubicBezTo>
                    <a:pt x="12" y="25"/>
                    <a:pt x="8" y="29"/>
                    <a:pt x="8" y="35"/>
                  </a:cubicBezTo>
                  <a:cubicBezTo>
                    <a:pt x="8" y="40"/>
                    <a:pt x="12" y="44"/>
                    <a:pt x="18" y="44"/>
                  </a:cubicBezTo>
                  <a:cubicBezTo>
                    <a:pt x="23" y="44"/>
                    <a:pt x="27" y="40"/>
                    <a:pt x="27" y="35"/>
                  </a:cubicBezTo>
                  <a:close/>
                  <a:moveTo>
                    <a:pt x="18" y="42"/>
                  </a:moveTo>
                  <a:cubicBezTo>
                    <a:pt x="14" y="42"/>
                    <a:pt x="10" y="39"/>
                    <a:pt x="10" y="35"/>
                  </a:cubicBezTo>
                  <a:cubicBezTo>
                    <a:pt x="10" y="31"/>
                    <a:pt x="14" y="27"/>
                    <a:pt x="18" y="27"/>
                  </a:cubicBezTo>
                  <a:cubicBezTo>
                    <a:pt x="22" y="27"/>
                    <a:pt x="25" y="31"/>
                    <a:pt x="25" y="35"/>
                  </a:cubicBezTo>
                  <a:cubicBezTo>
                    <a:pt x="25" y="39"/>
                    <a:pt x="22" y="42"/>
                    <a:pt x="18" y="42"/>
                  </a:cubicBezTo>
                  <a:close/>
                  <a:moveTo>
                    <a:pt x="21" y="35"/>
                  </a:moveTo>
                  <a:cubicBezTo>
                    <a:pt x="21" y="37"/>
                    <a:pt x="20" y="38"/>
                    <a:pt x="18" y="38"/>
                  </a:cubicBezTo>
                  <a:cubicBezTo>
                    <a:pt x="16" y="38"/>
                    <a:pt x="14" y="37"/>
                    <a:pt x="14" y="35"/>
                  </a:cubicBezTo>
                  <a:cubicBezTo>
                    <a:pt x="14" y="33"/>
                    <a:pt x="16" y="31"/>
                    <a:pt x="18" y="31"/>
                  </a:cubicBezTo>
                  <a:cubicBezTo>
                    <a:pt x="20" y="31"/>
                    <a:pt x="21" y="33"/>
                    <a:pt x="21" y="35"/>
                  </a:cubicBezTo>
                  <a:close/>
                  <a:moveTo>
                    <a:pt x="56" y="13"/>
                  </a:moveTo>
                  <a:cubicBezTo>
                    <a:pt x="56" y="13"/>
                    <a:pt x="56" y="12"/>
                    <a:pt x="56" y="11"/>
                  </a:cubicBezTo>
                  <a:cubicBezTo>
                    <a:pt x="56" y="11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62" y="15"/>
                    <a:pt x="66" y="23"/>
                    <a:pt x="67" y="32"/>
                  </a:cubicBezTo>
                  <a:cubicBezTo>
                    <a:pt x="66" y="31"/>
                    <a:pt x="65" y="31"/>
                    <a:pt x="63" y="30"/>
                  </a:cubicBezTo>
                  <a:cubicBezTo>
                    <a:pt x="63" y="24"/>
                    <a:pt x="60" y="18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lose/>
                  <a:moveTo>
                    <a:pt x="14" y="16"/>
                  </a:moveTo>
                  <a:cubicBezTo>
                    <a:pt x="13" y="16"/>
                    <a:pt x="12" y="16"/>
                    <a:pt x="11" y="17"/>
                  </a:cubicBezTo>
                  <a:cubicBezTo>
                    <a:pt x="16" y="9"/>
                    <a:pt x="24" y="4"/>
                    <a:pt x="34" y="3"/>
                  </a:cubicBezTo>
                  <a:cubicBezTo>
                    <a:pt x="33" y="4"/>
                    <a:pt x="32" y="4"/>
                    <a:pt x="32" y="5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25" y="7"/>
                    <a:pt x="19" y="11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lnTo>
                    <a:pt x="14" y="16"/>
                  </a:lnTo>
                  <a:close/>
                  <a:moveTo>
                    <a:pt x="40" y="59"/>
                  </a:moveTo>
                  <a:cubicBezTo>
                    <a:pt x="41" y="60"/>
                    <a:pt x="42" y="61"/>
                    <a:pt x="43" y="62"/>
                  </a:cubicBezTo>
                  <a:cubicBezTo>
                    <a:pt x="41" y="63"/>
                    <a:pt x="39" y="63"/>
                    <a:pt x="37" y="63"/>
                  </a:cubicBezTo>
                  <a:cubicBezTo>
                    <a:pt x="28" y="63"/>
                    <a:pt x="20" y="59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7" y="53"/>
                    <a:pt x="17" y="52"/>
                    <a:pt x="17" y="52"/>
                  </a:cubicBezTo>
                  <a:cubicBezTo>
                    <a:pt x="22" y="57"/>
                    <a:pt x="29" y="60"/>
                    <a:pt x="37" y="60"/>
                  </a:cubicBezTo>
                  <a:cubicBezTo>
                    <a:pt x="38" y="60"/>
                    <a:pt x="39" y="60"/>
                    <a:pt x="4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5" name="Freeform 31"/>
            <p:cNvSpPr>
              <a:spLocks noEditPoints="1"/>
            </p:cNvSpPr>
            <p:nvPr/>
          </p:nvSpPr>
          <p:spPr bwMode="auto">
            <a:xfrm>
              <a:off x="4653859" y="2556445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6" name="Freeform 14"/>
            <p:cNvSpPr>
              <a:spLocks noEditPoints="1"/>
            </p:cNvSpPr>
            <p:nvPr/>
          </p:nvSpPr>
          <p:spPr bwMode="auto">
            <a:xfrm>
              <a:off x="6615234" y="3401580"/>
              <a:ext cx="323634" cy="377574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7" name="Freeform 37"/>
            <p:cNvSpPr>
              <a:spLocks noEditPoints="1"/>
            </p:cNvSpPr>
            <p:nvPr/>
          </p:nvSpPr>
          <p:spPr bwMode="auto">
            <a:xfrm>
              <a:off x="5261677" y="3898116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8" name="Freeform 36"/>
            <p:cNvSpPr>
              <a:spLocks noEditPoints="1"/>
            </p:cNvSpPr>
            <p:nvPr/>
          </p:nvSpPr>
          <p:spPr bwMode="auto">
            <a:xfrm>
              <a:off x="6208974" y="4152799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9" name="Freeform 36"/>
            <p:cNvSpPr>
              <a:spLocks noEditPoints="1"/>
            </p:cNvSpPr>
            <p:nvPr/>
          </p:nvSpPr>
          <p:spPr bwMode="auto">
            <a:xfrm>
              <a:off x="7536031" y="2796476"/>
              <a:ext cx="273298" cy="273300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0" name="Freeform 36"/>
            <p:cNvSpPr>
              <a:spLocks noEditPoints="1"/>
            </p:cNvSpPr>
            <p:nvPr/>
          </p:nvSpPr>
          <p:spPr bwMode="auto">
            <a:xfrm>
              <a:off x="4241970" y="2388009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1" name="Freeform 18"/>
            <p:cNvSpPr>
              <a:spLocks noEditPoints="1"/>
            </p:cNvSpPr>
            <p:nvPr/>
          </p:nvSpPr>
          <p:spPr bwMode="auto">
            <a:xfrm>
              <a:off x="7929104" y="5189859"/>
              <a:ext cx="382800" cy="36129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2" name="Freeform 24"/>
            <p:cNvSpPr>
              <a:spLocks noEditPoints="1"/>
            </p:cNvSpPr>
            <p:nvPr/>
          </p:nvSpPr>
          <p:spPr bwMode="auto">
            <a:xfrm>
              <a:off x="7027591" y="5586353"/>
              <a:ext cx="421075" cy="444148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3" name="Freeform 34"/>
            <p:cNvSpPr>
              <a:spLocks noEditPoints="1"/>
            </p:cNvSpPr>
            <p:nvPr/>
          </p:nvSpPr>
          <p:spPr bwMode="auto">
            <a:xfrm>
              <a:off x="7053581" y="2975161"/>
              <a:ext cx="319061" cy="42800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4" name="Freeform 33"/>
            <p:cNvSpPr>
              <a:spLocks noEditPoints="1"/>
            </p:cNvSpPr>
            <p:nvPr/>
          </p:nvSpPr>
          <p:spPr bwMode="auto">
            <a:xfrm>
              <a:off x="4865365" y="3239335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5" name="Freeform 16"/>
            <p:cNvSpPr>
              <a:spLocks noEditPoints="1"/>
            </p:cNvSpPr>
            <p:nvPr/>
          </p:nvSpPr>
          <p:spPr bwMode="auto">
            <a:xfrm>
              <a:off x="4844747" y="4260717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6" name="Freeform 31"/>
            <p:cNvSpPr>
              <a:spLocks noEditPoints="1"/>
            </p:cNvSpPr>
            <p:nvPr/>
          </p:nvSpPr>
          <p:spPr bwMode="auto">
            <a:xfrm>
              <a:off x="8253661" y="4817269"/>
              <a:ext cx="342426" cy="372420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7" name="Freeform 85"/>
            <p:cNvSpPr>
              <a:spLocks noEditPoints="1"/>
            </p:cNvSpPr>
            <p:nvPr/>
          </p:nvSpPr>
          <p:spPr bwMode="auto">
            <a:xfrm>
              <a:off x="5831876" y="2560044"/>
              <a:ext cx="295420" cy="222001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8" name="Freeform 24"/>
            <p:cNvSpPr>
              <a:spLocks noEditPoints="1"/>
            </p:cNvSpPr>
            <p:nvPr/>
          </p:nvSpPr>
          <p:spPr bwMode="auto">
            <a:xfrm>
              <a:off x="7596359" y="3087540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9" name="Freeform 30"/>
            <p:cNvSpPr>
              <a:spLocks noEditPoints="1"/>
            </p:cNvSpPr>
            <p:nvPr/>
          </p:nvSpPr>
          <p:spPr bwMode="auto">
            <a:xfrm>
              <a:off x="4257861" y="2875584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0" name="Freeform 30"/>
            <p:cNvSpPr>
              <a:spLocks noEditPoints="1"/>
            </p:cNvSpPr>
            <p:nvPr/>
          </p:nvSpPr>
          <p:spPr bwMode="auto">
            <a:xfrm>
              <a:off x="4829880" y="6096357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1" name="Freeform 32"/>
            <p:cNvSpPr>
              <a:spLocks noEditPoints="1"/>
            </p:cNvSpPr>
            <p:nvPr/>
          </p:nvSpPr>
          <p:spPr bwMode="auto">
            <a:xfrm>
              <a:off x="6826410" y="6105313"/>
              <a:ext cx="366352" cy="409055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2" name="Freeform 14"/>
            <p:cNvSpPr>
              <a:spLocks noEditPoints="1"/>
            </p:cNvSpPr>
            <p:nvPr/>
          </p:nvSpPr>
          <p:spPr bwMode="auto">
            <a:xfrm>
              <a:off x="5982725" y="6349082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3" name="Freeform 41"/>
            <p:cNvSpPr>
              <a:spLocks noEditPoints="1"/>
            </p:cNvSpPr>
            <p:nvPr/>
          </p:nvSpPr>
          <p:spPr bwMode="auto">
            <a:xfrm>
              <a:off x="8353598" y="3863781"/>
              <a:ext cx="386783" cy="373891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4" name="Freeform 17"/>
            <p:cNvSpPr>
              <a:spLocks noEditPoints="1"/>
            </p:cNvSpPr>
            <p:nvPr/>
          </p:nvSpPr>
          <p:spPr bwMode="auto">
            <a:xfrm>
              <a:off x="4231782" y="4766800"/>
              <a:ext cx="416750" cy="35301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5" name="Freeform 52"/>
            <p:cNvSpPr>
              <a:spLocks noEditPoints="1"/>
            </p:cNvSpPr>
            <p:nvPr/>
          </p:nvSpPr>
          <p:spPr bwMode="auto">
            <a:xfrm>
              <a:off x="7006293" y="4941622"/>
              <a:ext cx="503402" cy="473617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6" name="Freeform 36"/>
            <p:cNvSpPr>
              <a:spLocks noEditPoints="1"/>
            </p:cNvSpPr>
            <p:nvPr/>
          </p:nvSpPr>
          <p:spPr bwMode="auto">
            <a:xfrm>
              <a:off x="7197800" y="4011142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7" name="Freeform 24"/>
            <p:cNvSpPr>
              <a:spLocks noEditPoints="1"/>
            </p:cNvSpPr>
            <p:nvPr/>
          </p:nvSpPr>
          <p:spPr bwMode="auto">
            <a:xfrm>
              <a:off x="5428829" y="1581445"/>
              <a:ext cx="339174" cy="357759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8" name="Freeform 110"/>
            <p:cNvSpPr>
              <a:spLocks noEditPoints="1"/>
            </p:cNvSpPr>
            <p:nvPr/>
          </p:nvSpPr>
          <p:spPr bwMode="auto">
            <a:xfrm>
              <a:off x="6973308" y="3475684"/>
              <a:ext cx="488527" cy="569946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9" name="Freeform 54"/>
            <p:cNvSpPr>
              <a:spLocks noEditPoints="1"/>
            </p:cNvSpPr>
            <p:nvPr/>
          </p:nvSpPr>
          <p:spPr bwMode="auto">
            <a:xfrm>
              <a:off x="4410621" y="5722442"/>
              <a:ext cx="387472" cy="450072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0" name="Freeform 55"/>
            <p:cNvSpPr>
              <a:spLocks noEditPoints="1"/>
            </p:cNvSpPr>
            <p:nvPr/>
          </p:nvSpPr>
          <p:spPr bwMode="auto">
            <a:xfrm>
              <a:off x="8282444" y="4255260"/>
              <a:ext cx="400364" cy="438860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1" name="Freeform 55"/>
            <p:cNvSpPr>
              <a:spLocks noEditPoints="1"/>
            </p:cNvSpPr>
            <p:nvPr/>
          </p:nvSpPr>
          <p:spPr bwMode="auto">
            <a:xfrm>
              <a:off x="3916117" y="2413026"/>
              <a:ext cx="315665" cy="346017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2" name="Freeform 114"/>
            <p:cNvSpPr>
              <a:spLocks noEditPoints="1"/>
            </p:cNvSpPr>
            <p:nvPr/>
          </p:nvSpPr>
          <p:spPr bwMode="auto">
            <a:xfrm>
              <a:off x="5761237" y="3485094"/>
              <a:ext cx="301290" cy="301289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3" name="Freeform 36"/>
            <p:cNvSpPr>
              <a:spLocks noEditPoints="1"/>
            </p:cNvSpPr>
            <p:nvPr/>
          </p:nvSpPr>
          <p:spPr bwMode="auto">
            <a:xfrm>
              <a:off x="6044340" y="5512059"/>
              <a:ext cx="368224" cy="307574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4" name="Freeform 34"/>
            <p:cNvSpPr>
              <a:spLocks noEditPoints="1"/>
            </p:cNvSpPr>
            <p:nvPr/>
          </p:nvSpPr>
          <p:spPr bwMode="auto">
            <a:xfrm>
              <a:off x="6461247" y="6320200"/>
              <a:ext cx="315804" cy="42363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5" name="Freeform 41"/>
            <p:cNvSpPr>
              <a:spLocks noEditPoints="1"/>
            </p:cNvSpPr>
            <p:nvPr/>
          </p:nvSpPr>
          <p:spPr bwMode="auto">
            <a:xfrm>
              <a:off x="5182947" y="6402039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6" name="Freeform 54"/>
            <p:cNvSpPr>
              <a:spLocks noEditPoints="1"/>
            </p:cNvSpPr>
            <p:nvPr/>
          </p:nvSpPr>
          <p:spPr bwMode="auto">
            <a:xfrm>
              <a:off x="7515450" y="3586495"/>
              <a:ext cx="304249" cy="353403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7" name="Freeform 119"/>
            <p:cNvSpPr>
              <a:spLocks noEditPoints="1"/>
            </p:cNvSpPr>
            <p:nvPr/>
          </p:nvSpPr>
          <p:spPr bwMode="auto">
            <a:xfrm>
              <a:off x="6782300" y="5458516"/>
              <a:ext cx="332792" cy="33279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8" name="Freeform 52"/>
            <p:cNvSpPr>
              <a:spLocks noEditPoints="1"/>
            </p:cNvSpPr>
            <p:nvPr/>
          </p:nvSpPr>
          <p:spPr bwMode="auto">
            <a:xfrm>
              <a:off x="5244372" y="5950415"/>
              <a:ext cx="316777" cy="298034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9" name="Freeform 28"/>
            <p:cNvSpPr>
              <a:spLocks noEditPoints="1"/>
            </p:cNvSpPr>
            <p:nvPr/>
          </p:nvSpPr>
          <p:spPr bwMode="auto">
            <a:xfrm>
              <a:off x="6663668" y="4253054"/>
              <a:ext cx="530567" cy="430519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0" name="Freeform 36"/>
            <p:cNvSpPr>
              <a:spLocks noEditPoints="1"/>
            </p:cNvSpPr>
            <p:nvPr/>
          </p:nvSpPr>
          <p:spPr bwMode="auto">
            <a:xfrm>
              <a:off x="5577325" y="4290527"/>
              <a:ext cx="182021" cy="182022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1" name="Freeform 24"/>
            <p:cNvSpPr>
              <a:spLocks noEditPoints="1"/>
            </p:cNvSpPr>
            <p:nvPr/>
          </p:nvSpPr>
          <p:spPr bwMode="auto">
            <a:xfrm>
              <a:off x="4864252" y="5497816"/>
              <a:ext cx="509068" cy="536962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2" name="Freeform 33"/>
            <p:cNvSpPr>
              <a:spLocks noEditPoints="1"/>
            </p:cNvSpPr>
            <p:nvPr/>
          </p:nvSpPr>
          <p:spPr bwMode="auto">
            <a:xfrm>
              <a:off x="7948290" y="3894150"/>
              <a:ext cx="326659" cy="334627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3" name="Freeform 16"/>
            <p:cNvSpPr>
              <a:spLocks noEditPoints="1"/>
            </p:cNvSpPr>
            <p:nvPr/>
          </p:nvSpPr>
          <p:spPr bwMode="auto">
            <a:xfrm>
              <a:off x="4592949" y="5273553"/>
              <a:ext cx="357957" cy="394671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4" name="Freeform 30"/>
            <p:cNvSpPr>
              <a:spLocks noEditPoints="1"/>
            </p:cNvSpPr>
            <p:nvPr/>
          </p:nvSpPr>
          <p:spPr bwMode="auto">
            <a:xfrm>
              <a:off x="4059023" y="5187459"/>
              <a:ext cx="380904" cy="361535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5" name="Freeform 17"/>
            <p:cNvSpPr>
              <a:spLocks noEditPoints="1"/>
            </p:cNvSpPr>
            <p:nvPr/>
          </p:nvSpPr>
          <p:spPr bwMode="auto">
            <a:xfrm>
              <a:off x="7896926" y="4698910"/>
              <a:ext cx="465660" cy="39444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6" name="Freeform 32"/>
            <p:cNvSpPr>
              <a:spLocks noEditPoints="1"/>
            </p:cNvSpPr>
            <p:nvPr/>
          </p:nvSpPr>
          <p:spPr bwMode="auto">
            <a:xfrm>
              <a:off x="7620505" y="4423577"/>
              <a:ext cx="315067" cy="351792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7" name="Freeform 14"/>
            <p:cNvSpPr>
              <a:spLocks noEditPoints="1"/>
            </p:cNvSpPr>
            <p:nvPr/>
          </p:nvSpPr>
          <p:spPr bwMode="auto">
            <a:xfrm>
              <a:off x="6256770" y="5751080"/>
              <a:ext cx="407881" cy="475862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8" name="Freeform 59"/>
            <p:cNvSpPr>
              <a:spLocks noEditPoints="1"/>
            </p:cNvSpPr>
            <p:nvPr/>
          </p:nvSpPr>
          <p:spPr bwMode="auto">
            <a:xfrm>
              <a:off x="7069269" y="4579197"/>
              <a:ext cx="480692" cy="311800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2 w 77"/>
                <a:gd name="T11" fmla="*/ 46 h 48"/>
                <a:gd name="T12" fmla="*/ 14 w 77"/>
                <a:gd name="T13" fmla="*/ 47 h 48"/>
                <a:gd name="T14" fmla="*/ 16 w 77"/>
                <a:gd name="T15" fmla="*/ 48 h 48"/>
                <a:gd name="T16" fmla="*/ 19 w 77"/>
                <a:gd name="T17" fmla="*/ 48 h 48"/>
                <a:gd name="T18" fmla="*/ 22 w 77"/>
                <a:gd name="T19" fmla="*/ 47 h 48"/>
                <a:gd name="T20" fmla="*/ 24 w 77"/>
                <a:gd name="T21" fmla="*/ 46 h 48"/>
                <a:gd name="T22" fmla="*/ 25 w 77"/>
                <a:gd name="T23" fmla="*/ 43 h 48"/>
                <a:gd name="T24" fmla="*/ 50 w 77"/>
                <a:gd name="T25" fmla="*/ 42 h 48"/>
                <a:gd name="T26" fmla="*/ 51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3 w 77"/>
                <a:gd name="T37" fmla="*/ 47 h 48"/>
                <a:gd name="T38" fmla="*/ 64 w 77"/>
                <a:gd name="T39" fmla="*/ 46 h 48"/>
                <a:gd name="T40" fmla="*/ 66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20 w 77"/>
                <a:gd name="T53" fmla="*/ 43 h 48"/>
                <a:gd name="T54" fmla="*/ 16 w 77"/>
                <a:gd name="T55" fmla="*/ 44 h 48"/>
                <a:gd name="T56" fmla="*/ 14 w 77"/>
                <a:gd name="T57" fmla="*/ 42 h 48"/>
                <a:gd name="T58" fmla="*/ 13 w 77"/>
                <a:gd name="T59" fmla="*/ 40 h 48"/>
                <a:gd name="T60" fmla="*/ 15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2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2 w 77"/>
                <a:gd name="T73" fmla="*/ 12 h 48"/>
                <a:gd name="T74" fmla="*/ 29 w 77"/>
                <a:gd name="T75" fmla="*/ 12 h 48"/>
                <a:gd name="T76" fmla="*/ 23 w 77"/>
                <a:gd name="T77" fmla="*/ 33 h 48"/>
                <a:gd name="T78" fmla="*/ 25 w 77"/>
                <a:gd name="T79" fmla="*/ 35 h 48"/>
                <a:gd name="T80" fmla="*/ 51 w 77"/>
                <a:gd name="T81" fmla="*/ 35 h 48"/>
                <a:gd name="T82" fmla="*/ 62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4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1 w 77"/>
                <a:gd name="T97" fmla="*/ 36 h 48"/>
                <a:gd name="T98" fmla="*/ 63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58 w 77"/>
                <a:gd name="T105" fmla="*/ 31 h 48"/>
                <a:gd name="T106" fmla="*/ 31 w 77"/>
                <a:gd name="T107" fmla="*/ 32 h 48"/>
                <a:gd name="T108" fmla="*/ 74 w 77"/>
                <a:gd name="T109" fmla="*/ 3 h 48"/>
                <a:gd name="T110" fmla="*/ 18 w 77"/>
                <a:gd name="T111" fmla="*/ 29 h 48"/>
                <a:gd name="T112" fmla="*/ 14 w 77"/>
                <a:gd name="T113" fmla="*/ 27 h 48"/>
                <a:gd name="T114" fmla="*/ 26 w 77"/>
                <a:gd name="T115" fmla="*/ 13 h 48"/>
                <a:gd name="T116" fmla="*/ 6 w 77"/>
                <a:gd name="T117" fmla="*/ 23 h 48"/>
                <a:gd name="T118" fmla="*/ 26 w 77"/>
                <a:gd name="T119" fmla="*/ 25 h 48"/>
                <a:gd name="T120" fmla="*/ 26 w 77"/>
                <a:gd name="T121" fmla="*/ 13 h 48"/>
                <a:gd name="T122" fmla="*/ 14 w 77"/>
                <a:gd name="T12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0" y="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5"/>
                    <a:pt x="10" y="45"/>
                    <a:pt x="11" y="45"/>
                  </a:cubicBezTo>
                  <a:cubicBezTo>
                    <a:pt x="11" y="45"/>
                    <a:pt x="11" y="45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8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8"/>
                    <a:pt x="20" y="48"/>
                    <a:pt x="21" y="48"/>
                  </a:cubicBezTo>
                  <a:cubicBezTo>
                    <a:pt x="21" y="48"/>
                    <a:pt x="21" y="48"/>
                    <a:pt x="21" y="47"/>
                  </a:cubicBezTo>
                  <a:cubicBezTo>
                    <a:pt x="21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4" y="45"/>
                    <a:pt x="25" y="44"/>
                  </a:cubicBezTo>
                  <a:cubicBezTo>
                    <a:pt x="25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2"/>
                    <a:pt x="26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42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1" y="44"/>
                    <a:pt x="51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2" y="45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3" y="46"/>
                    <a:pt x="53" y="46"/>
                    <a:pt x="53" y="47"/>
                  </a:cubicBezTo>
                  <a:cubicBezTo>
                    <a:pt x="53" y="47"/>
                    <a:pt x="53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5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8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1" y="48"/>
                    <a:pt x="61" y="48"/>
                  </a:cubicBezTo>
                  <a:cubicBezTo>
                    <a:pt x="61" y="48"/>
                    <a:pt x="61" y="48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4"/>
                  </a:cubicBezTo>
                  <a:cubicBezTo>
                    <a:pt x="65" y="44"/>
                    <a:pt x="66" y="44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9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9" y="37"/>
                    <a:pt x="9" y="39"/>
                  </a:cubicBezTo>
                  <a:close/>
                  <a:moveTo>
                    <a:pt x="22" y="41"/>
                  </a:moveTo>
                  <a:cubicBezTo>
                    <a:pt x="22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4"/>
                    <a:pt x="19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17" y="44"/>
                    <a:pt x="16" y="44"/>
                    <a:pt x="16" y="44"/>
                  </a:cubicBezTo>
                  <a:cubicBezTo>
                    <a:pt x="16" y="44"/>
                    <a:pt x="15" y="44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9"/>
                    <a:pt x="13" y="38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6" y="36"/>
                    <a:pt x="16" y="36"/>
                  </a:cubicBezTo>
                  <a:cubicBezTo>
                    <a:pt x="16" y="35"/>
                    <a:pt x="17" y="35"/>
                    <a:pt x="17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0"/>
                  </a:cubicBezTo>
                  <a:cubicBezTo>
                    <a:pt x="22" y="40"/>
                    <a:pt x="22" y="40"/>
                    <a:pt x="22" y="41"/>
                  </a:cubicBezTo>
                  <a:close/>
                  <a:moveTo>
                    <a:pt x="23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4" y="23"/>
                    <a:pt x="4" y="2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3"/>
                  </a:cubicBezTo>
                  <a:lnTo>
                    <a:pt x="23" y="33"/>
                  </a:lnTo>
                  <a:close/>
                  <a:moveTo>
                    <a:pt x="50" y="39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6"/>
                    <a:pt x="50" y="37"/>
                    <a:pt x="50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7" y="44"/>
                    <a:pt x="57" y="44"/>
                    <a:pt x="56" y="44"/>
                  </a:cubicBezTo>
                  <a:cubicBezTo>
                    <a:pt x="56" y="44"/>
                    <a:pt x="56" y="44"/>
                    <a:pt x="56" y="43"/>
                  </a:cubicBezTo>
                  <a:cubicBezTo>
                    <a:pt x="56" y="43"/>
                    <a:pt x="55" y="43"/>
                    <a:pt x="55" y="43"/>
                  </a:cubicBezTo>
                  <a:cubicBezTo>
                    <a:pt x="55" y="43"/>
                    <a:pt x="55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4" y="41"/>
                    <a:pt x="54" y="41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6"/>
                  </a:cubicBezTo>
                  <a:cubicBezTo>
                    <a:pt x="55" y="36"/>
                    <a:pt x="55" y="36"/>
                    <a:pt x="56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35"/>
                    <a:pt x="57" y="35"/>
                    <a:pt x="58" y="35"/>
                  </a:cubicBezTo>
                  <a:cubicBezTo>
                    <a:pt x="59" y="35"/>
                    <a:pt x="59" y="35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8"/>
                    <a:pt x="63" y="39"/>
                    <a:pt x="63" y="40"/>
                  </a:cubicBezTo>
                  <a:cubicBezTo>
                    <a:pt x="63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6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74" y="33"/>
                  </a:moveTo>
                  <a:cubicBezTo>
                    <a:pt x="63" y="33"/>
                    <a:pt x="63" y="33"/>
                    <a:pt x="63" y="33"/>
                  </a:cubicBezTo>
                  <a:cubicBezTo>
                    <a:pt x="62" y="32"/>
                    <a:pt x="60" y="31"/>
                    <a:pt x="58" y="31"/>
                  </a:cubicBezTo>
                  <a:cubicBezTo>
                    <a:pt x="56" y="31"/>
                    <a:pt x="54" y="32"/>
                    <a:pt x="53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74" y="3"/>
                    <a:pt x="74" y="3"/>
                    <a:pt x="74" y="3"/>
                  </a:cubicBezTo>
                  <a:lnTo>
                    <a:pt x="74" y="33"/>
                  </a:lnTo>
                  <a:close/>
                  <a:moveTo>
                    <a:pt x="19" y="28"/>
                  </a:moveTo>
                  <a:cubicBezTo>
                    <a:pt x="19" y="28"/>
                    <a:pt x="18" y="29"/>
                    <a:pt x="18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9" y="27"/>
                    <a:pt x="19" y="28"/>
                  </a:cubicBez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3"/>
                    <a:pt x="26" y="13"/>
                  </a:cubicBezTo>
                  <a:close/>
                  <a:moveTo>
                    <a:pt x="25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9" name="Freeform 60"/>
            <p:cNvSpPr>
              <a:spLocks noEditPoints="1"/>
            </p:cNvSpPr>
            <p:nvPr/>
          </p:nvSpPr>
          <p:spPr bwMode="auto">
            <a:xfrm>
              <a:off x="5768003" y="5898171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0" name="Freeform 60"/>
            <p:cNvSpPr>
              <a:spLocks noEditPoints="1"/>
            </p:cNvSpPr>
            <p:nvPr/>
          </p:nvSpPr>
          <p:spPr bwMode="auto">
            <a:xfrm>
              <a:off x="4665340" y="1776226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1" name="Freeform 60"/>
            <p:cNvSpPr>
              <a:spLocks noEditPoints="1"/>
            </p:cNvSpPr>
            <p:nvPr/>
          </p:nvSpPr>
          <p:spPr bwMode="auto">
            <a:xfrm>
              <a:off x="3649749" y="5244833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2" name="Freeform 64"/>
            <p:cNvSpPr>
              <a:spLocks noEditPoints="1"/>
            </p:cNvSpPr>
            <p:nvPr/>
          </p:nvSpPr>
          <p:spPr bwMode="auto">
            <a:xfrm>
              <a:off x="4261617" y="2164453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3" name="Freeform 64"/>
            <p:cNvSpPr>
              <a:spLocks noEditPoints="1"/>
            </p:cNvSpPr>
            <p:nvPr/>
          </p:nvSpPr>
          <p:spPr bwMode="auto">
            <a:xfrm>
              <a:off x="5426891" y="5684387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4" name="Freeform 20"/>
            <p:cNvSpPr>
              <a:spLocks noEditPoints="1"/>
            </p:cNvSpPr>
            <p:nvPr/>
          </p:nvSpPr>
          <p:spPr bwMode="auto">
            <a:xfrm>
              <a:off x="7576395" y="4910866"/>
              <a:ext cx="292313" cy="271182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5" name="Freeform 64"/>
            <p:cNvSpPr>
              <a:spLocks noEditPoints="1"/>
            </p:cNvSpPr>
            <p:nvPr/>
          </p:nvSpPr>
          <p:spPr bwMode="auto">
            <a:xfrm>
              <a:off x="6394919" y="4568428"/>
              <a:ext cx="294878" cy="198746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6" name="Freeform 35"/>
            <p:cNvSpPr>
              <a:spLocks noEditPoints="1"/>
            </p:cNvSpPr>
            <p:nvPr/>
          </p:nvSpPr>
          <p:spPr bwMode="auto">
            <a:xfrm>
              <a:off x="6842720" y="3912123"/>
              <a:ext cx="281540" cy="2690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7" name="Freeform 35"/>
            <p:cNvSpPr>
              <a:spLocks noEditPoints="1"/>
            </p:cNvSpPr>
            <p:nvPr/>
          </p:nvSpPr>
          <p:spPr bwMode="auto">
            <a:xfrm>
              <a:off x="5843290" y="5254807"/>
              <a:ext cx="328103" cy="3135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8" name="Freeform 33"/>
            <p:cNvSpPr>
              <a:spLocks noEditPoints="1"/>
            </p:cNvSpPr>
            <p:nvPr/>
          </p:nvSpPr>
          <p:spPr bwMode="auto">
            <a:xfrm>
              <a:off x="6480791" y="5397488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9" name="Freeform 38"/>
            <p:cNvSpPr>
              <a:spLocks noEditPoints="1"/>
            </p:cNvSpPr>
            <p:nvPr/>
          </p:nvSpPr>
          <p:spPr bwMode="auto">
            <a:xfrm>
              <a:off x="7965069" y="4244772"/>
              <a:ext cx="355281" cy="316061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40" name="Freeform 64"/>
            <p:cNvSpPr>
              <a:spLocks noEditPoints="1"/>
            </p:cNvSpPr>
            <p:nvPr/>
          </p:nvSpPr>
          <p:spPr bwMode="auto">
            <a:xfrm>
              <a:off x="7632991" y="4154948"/>
              <a:ext cx="278989" cy="188037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</p:grpSp>
      <p:sp>
        <p:nvSpPr>
          <p:cNvPr id="341" name="Oval 340"/>
          <p:cNvSpPr/>
          <p:nvPr/>
        </p:nvSpPr>
        <p:spPr>
          <a:xfrm>
            <a:off x="5801914" y="4804790"/>
            <a:ext cx="1980102" cy="241157"/>
          </a:xfrm>
          <a:prstGeom prst="ellipse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42" name="Group 341"/>
          <p:cNvGrpSpPr/>
          <p:nvPr/>
        </p:nvGrpSpPr>
        <p:grpSpPr>
          <a:xfrm>
            <a:off x="5602729" y="3567316"/>
            <a:ext cx="2984871" cy="1329617"/>
            <a:chOff x="4389548" y="3432689"/>
            <a:chExt cx="3589726" cy="1599051"/>
          </a:xfrm>
        </p:grpSpPr>
        <p:sp>
          <p:nvSpPr>
            <p:cNvPr id="343" name="Rectangle 5"/>
            <p:cNvSpPr>
              <a:spLocks noChangeArrowheads="1"/>
            </p:cNvSpPr>
            <p:nvPr/>
          </p:nvSpPr>
          <p:spPr bwMode="auto">
            <a:xfrm>
              <a:off x="6700033" y="3643342"/>
              <a:ext cx="1151891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4" name="Rectangle 6"/>
            <p:cNvSpPr>
              <a:spLocks noChangeArrowheads="1"/>
            </p:cNvSpPr>
            <p:nvPr/>
          </p:nvSpPr>
          <p:spPr bwMode="auto">
            <a:xfrm>
              <a:off x="4486257" y="3643342"/>
              <a:ext cx="1152849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5" name="Rectangle 7"/>
            <p:cNvSpPr>
              <a:spLocks noChangeArrowheads="1"/>
            </p:cNvSpPr>
            <p:nvPr/>
          </p:nvSpPr>
          <p:spPr bwMode="auto">
            <a:xfrm>
              <a:off x="5635276" y="4087630"/>
              <a:ext cx="1118630" cy="223101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6" name="Rectangle 8"/>
            <p:cNvSpPr>
              <a:spLocks noChangeArrowheads="1"/>
            </p:cNvSpPr>
            <p:nvPr/>
          </p:nvSpPr>
          <p:spPr bwMode="auto">
            <a:xfrm>
              <a:off x="5635276" y="3865486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7" name="Rectangle 9"/>
            <p:cNvSpPr>
              <a:spLocks noChangeArrowheads="1"/>
            </p:cNvSpPr>
            <p:nvPr/>
          </p:nvSpPr>
          <p:spPr bwMode="auto">
            <a:xfrm>
              <a:off x="5635276" y="3643342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8" name="Freeform 10"/>
            <p:cNvSpPr>
              <a:spLocks/>
            </p:cNvSpPr>
            <p:nvPr/>
          </p:nvSpPr>
          <p:spPr bwMode="auto">
            <a:xfrm>
              <a:off x="4486257" y="3643342"/>
              <a:ext cx="3365667" cy="667389"/>
            </a:xfrm>
            <a:custGeom>
              <a:avLst/>
              <a:gdLst>
                <a:gd name="T0" fmla="*/ 3515 w 3515"/>
                <a:gd name="T1" fmla="*/ 0 h 697"/>
                <a:gd name="T2" fmla="*/ 0 w 3515"/>
                <a:gd name="T3" fmla="*/ 0 h 697"/>
                <a:gd name="T4" fmla="*/ 0 w 3515"/>
                <a:gd name="T5" fmla="*/ 52 h 697"/>
                <a:gd name="T6" fmla="*/ 1188 w 3515"/>
                <a:gd name="T7" fmla="*/ 52 h 697"/>
                <a:gd name="T8" fmla="*/ 1188 w 3515"/>
                <a:gd name="T9" fmla="*/ 697 h 697"/>
                <a:gd name="T10" fmla="*/ 1200 w 3515"/>
                <a:gd name="T11" fmla="*/ 697 h 697"/>
                <a:gd name="T12" fmla="*/ 1200 w 3515"/>
                <a:gd name="T13" fmla="*/ 501 h 697"/>
                <a:gd name="T14" fmla="*/ 2311 w 3515"/>
                <a:gd name="T15" fmla="*/ 501 h 697"/>
                <a:gd name="T16" fmla="*/ 2311 w 3515"/>
                <a:gd name="T17" fmla="*/ 464 h 697"/>
                <a:gd name="T18" fmla="*/ 1200 w 3515"/>
                <a:gd name="T19" fmla="*/ 464 h 697"/>
                <a:gd name="T20" fmla="*/ 1200 w 3515"/>
                <a:gd name="T21" fmla="*/ 269 h 697"/>
                <a:gd name="T22" fmla="*/ 2311 w 3515"/>
                <a:gd name="T23" fmla="*/ 269 h 697"/>
                <a:gd name="T24" fmla="*/ 2311 w 3515"/>
                <a:gd name="T25" fmla="*/ 232 h 697"/>
                <a:gd name="T26" fmla="*/ 1200 w 3515"/>
                <a:gd name="T27" fmla="*/ 232 h 697"/>
                <a:gd name="T28" fmla="*/ 1200 w 3515"/>
                <a:gd name="T29" fmla="*/ 52 h 697"/>
                <a:gd name="T30" fmla="*/ 2312 w 3515"/>
                <a:gd name="T31" fmla="*/ 52 h 697"/>
                <a:gd name="T32" fmla="*/ 2312 w 3515"/>
                <a:gd name="T33" fmla="*/ 697 h 697"/>
                <a:gd name="T34" fmla="*/ 2325 w 3515"/>
                <a:gd name="T35" fmla="*/ 697 h 697"/>
                <a:gd name="T36" fmla="*/ 2325 w 3515"/>
                <a:gd name="T37" fmla="*/ 52 h 697"/>
                <a:gd name="T38" fmla="*/ 3515 w 3515"/>
                <a:gd name="T39" fmla="*/ 52 h 697"/>
                <a:gd name="T40" fmla="*/ 3515 w 3515"/>
                <a:gd name="T41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15" h="697">
                  <a:moveTo>
                    <a:pt x="3515" y="0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1188" y="52"/>
                  </a:lnTo>
                  <a:lnTo>
                    <a:pt x="1188" y="697"/>
                  </a:lnTo>
                  <a:lnTo>
                    <a:pt x="1200" y="697"/>
                  </a:lnTo>
                  <a:lnTo>
                    <a:pt x="1200" y="501"/>
                  </a:lnTo>
                  <a:lnTo>
                    <a:pt x="2311" y="501"/>
                  </a:lnTo>
                  <a:lnTo>
                    <a:pt x="2311" y="464"/>
                  </a:lnTo>
                  <a:lnTo>
                    <a:pt x="1200" y="464"/>
                  </a:lnTo>
                  <a:lnTo>
                    <a:pt x="1200" y="269"/>
                  </a:lnTo>
                  <a:lnTo>
                    <a:pt x="2311" y="269"/>
                  </a:lnTo>
                  <a:lnTo>
                    <a:pt x="2311" y="232"/>
                  </a:lnTo>
                  <a:lnTo>
                    <a:pt x="1200" y="232"/>
                  </a:lnTo>
                  <a:lnTo>
                    <a:pt x="1200" y="52"/>
                  </a:lnTo>
                  <a:lnTo>
                    <a:pt x="2312" y="52"/>
                  </a:lnTo>
                  <a:lnTo>
                    <a:pt x="2312" y="697"/>
                  </a:lnTo>
                  <a:lnTo>
                    <a:pt x="2325" y="697"/>
                  </a:lnTo>
                  <a:lnTo>
                    <a:pt x="2325" y="52"/>
                  </a:lnTo>
                  <a:lnTo>
                    <a:pt x="3515" y="52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9" name="Freeform 11"/>
            <p:cNvSpPr>
              <a:spLocks/>
            </p:cNvSpPr>
            <p:nvPr/>
          </p:nvSpPr>
          <p:spPr bwMode="auto">
            <a:xfrm>
              <a:off x="4986080" y="3755371"/>
              <a:ext cx="153202" cy="31598"/>
            </a:xfrm>
            <a:custGeom>
              <a:avLst/>
              <a:gdLst>
                <a:gd name="T0" fmla="*/ 149 w 149"/>
                <a:gd name="T1" fmla="*/ 15 h 31"/>
                <a:gd name="T2" fmla="*/ 132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2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2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0" name="Freeform 12"/>
            <p:cNvSpPr>
              <a:spLocks/>
            </p:cNvSpPr>
            <p:nvPr/>
          </p:nvSpPr>
          <p:spPr bwMode="auto">
            <a:xfrm>
              <a:off x="7198899" y="3755371"/>
              <a:ext cx="154160" cy="31598"/>
            </a:xfrm>
            <a:custGeom>
              <a:avLst/>
              <a:gdLst>
                <a:gd name="T0" fmla="*/ 149 w 149"/>
                <a:gd name="T1" fmla="*/ 15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1" name="Freeform 13"/>
            <p:cNvSpPr>
              <a:spLocks/>
            </p:cNvSpPr>
            <p:nvPr/>
          </p:nvSpPr>
          <p:spPr bwMode="auto">
            <a:xfrm>
              <a:off x="6092011" y="3739094"/>
              <a:ext cx="154160" cy="31598"/>
            </a:xfrm>
            <a:custGeom>
              <a:avLst/>
              <a:gdLst>
                <a:gd name="T0" fmla="*/ 149 w 149"/>
                <a:gd name="T1" fmla="*/ 16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6 h 31"/>
                <a:gd name="T8" fmla="*/ 0 w 149"/>
                <a:gd name="T9" fmla="*/ 16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6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2" name="Freeform 14"/>
            <p:cNvSpPr>
              <a:spLocks/>
            </p:cNvSpPr>
            <p:nvPr/>
          </p:nvSpPr>
          <p:spPr bwMode="auto">
            <a:xfrm>
              <a:off x="6091053" y="3961238"/>
              <a:ext cx="153202" cy="31598"/>
            </a:xfrm>
            <a:custGeom>
              <a:avLst/>
              <a:gdLst>
                <a:gd name="T0" fmla="*/ 148 w 148"/>
                <a:gd name="T1" fmla="*/ 15 h 31"/>
                <a:gd name="T2" fmla="*/ 131 w 148"/>
                <a:gd name="T3" fmla="*/ 31 h 31"/>
                <a:gd name="T4" fmla="*/ 17 w 148"/>
                <a:gd name="T5" fmla="*/ 31 h 31"/>
                <a:gd name="T6" fmla="*/ 0 w 148"/>
                <a:gd name="T7" fmla="*/ 15 h 31"/>
                <a:gd name="T8" fmla="*/ 0 w 148"/>
                <a:gd name="T9" fmla="*/ 15 h 31"/>
                <a:gd name="T10" fmla="*/ 17 w 148"/>
                <a:gd name="T11" fmla="*/ 0 h 31"/>
                <a:gd name="T12" fmla="*/ 131 w 148"/>
                <a:gd name="T13" fmla="*/ 0 h 31"/>
                <a:gd name="T14" fmla="*/ 148 w 148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1">
                  <a:moveTo>
                    <a:pt x="148" y="15"/>
                  </a:moveTo>
                  <a:cubicBezTo>
                    <a:pt x="148" y="24"/>
                    <a:pt x="140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0" y="0"/>
                    <a:pt x="148" y="7"/>
                    <a:pt x="148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3" name="Freeform 15"/>
            <p:cNvSpPr>
              <a:spLocks/>
            </p:cNvSpPr>
            <p:nvPr/>
          </p:nvSpPr>
          <p:spPr bwMode="auto">
            <a:xfrm>
              <a:off x="6092011" y="4182423"/>
              <a:ext cx="154160" cy="32556"/>
            </a:xfrm>
            <a:custGeom>
              <a:avLst/>
              <a:gdLst>
                <a:gd name="T0" fmla="*/ 149 w 149"/>
                <a:gd name="T1" fmla="*/ 16 h 32"/>
                <a:gd name="T2" fmla="*/ 131 w 149"/>
                <a:gd name="T3" fmla="*/ 32 h 32"/>
                <a:gd name="T4" fmla="*/ 17 w 149"/>
                <a:gd name="T5" fmla="*/ 32 h 32"/>
                <a:gd name="T6" fmla="*/ 0 w 149"/>
                <a:gd name="T7" fmla="*/ 16 h 32"/>
                <a:gd name="T8" fmla="*/ 0 w 149"/>
                <a:gd name="T9" fmla="*/ 16 h 32"/>
                <a:gd name="T10" fmla="*/ 17 w 149"/>
                <a:gd name="T11" fmla="*/ 0 h 32"/>
                <a:gd name="T12" fmla="*/ 131 w 149"/>
                <a:gd name="T13" fmla="*/ 0 h 32"/>
                <a:gd name="T14" fmla="*/ 149 w 149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2">
                  <a:moveTo>
                    <a:pt x="149" y="16"/>
                  </a:moveTo>
                  <a:cubicBezTo>
                    <a:pt x="149" y="25"/>
                    <a:pt x="141" y="32"/>
                    <a:pt x="131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4" name="Rectangle 16"/>
            <p:cNvSpPr>
              <a:spLocks noChangeArrowheads="1"/>
            </p:cNvSpPr>
            <p:nvPr/>
          </p:nvSpPr>
          <p:spPr bwMode="auto">
            <a:xfrm>
              <a:off x="4389548" y="3550463"/>
              <a:ext cx="3585896" cy="92879"/>
            </a:xfrm>
            <a:prstGeom prst="rect">
              <a:avLst/>
            </a:prstGeom>
            <a:solidFill>
              <a:srgbClr val="7F563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5" name="Freeform 17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  <a:gd name="T12" fmla="*/ 3749 w 3749"/>
                <a:gd name="T13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  <a:lnTo>
                    <a:pt x="3749" y="123"/>
                  </a:lnTo>
                  <a:close/>
                </a:path>
              </a:pathLst>
            </a:custGeom>
            <a:solidFill>
              <a:srgbClr val="93664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56" name="Freeform 18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7" name="Rectangle 19"/>
            <p:cNvSpPr>
              <a:spLocks noChangeArrowheads="1"/>
            </p:cNvSpPr>
            <p:nvPr/>
          </p:nvSpPr>
          <p:spPr bwMode="auto">
            <a:xfrm>
              <a:off x="4721806" y="4310730"/>
              <a:ext cx="99582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8" name="Rectangle 20"/>
            <p:cNvSpPr>
              <a:spLocks noChangeArrowheads="1"/>
            </p:cNvSpPr>
            <p:nvPr/>
          </p:nvSpPr>
          <p:spPr bwMode="auto">
            <a:xfrm>
              <a:off x="7512964" y="4310730"/>
              <a:ext cx="100539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9" name="Rectangle 21"/>
            <p:cNvSpPr>
              <a:spLocks noChangeArrowheads="1"/>
            </p:cNvSpPr>
            <p:nvPr/>
          </p:nvSpPr>
          <p:spPr bwMode="auto">
            <a:xfrm>
              <a:off x="4956398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0" name="Rectangle 22"/>
            <p:cNvSpPr>
              <a:spLocks noChangeArrowheads="1"/>
            </p:cNvSpPr>
            <p:nvPr/>
          </p:nvSpPr>
          <p:spPr bwMode="auto">
            <a:xfrm>
              <a:off x="7275500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6617726" y="3682024"/>
            <a:ext cx="142516" cy="69646"/>
            <a:chOff x="1284287" y="1955800"/>
            <a:chExt cx="350839" cy="171450"/>
          </a:xfrm>
        </p:grpSpPr>
        <p:sp>
          <p:nvSpPr>
            <p:cNvPr id="362" name="Freeform 51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3" name="Freeform 52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636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4" name="Freeform 53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5" name="Freeform 54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6" name="Freeform 55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EDB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7" name="Freeform 56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8" name="Freeform 57"/>
            <p:cNvSpPr>
              <a:spLocks/>
            </p:cNvSpPr>
            <p:nvPr/>
          </p:nvSpPr>
          <p:spPr bwMode="auto">
            <a:xfrm>
              <a:off x="1570038" y="1955800"/>
              <a:ext cx="65088" cy="66675"/>
            </a:xfrm>
            <a:custGeom>
              <a:avLst/>
              <a:gdLst>
                <a:gd name="T0" fmla="*/ 15 w 41"/>
                <a:gd name="T1" fmla="*/ 42 h 42"/>
                <a:gd name="T2" fmla="*/ 16 w 41"/>
                <a:gd name="T3" fmla="*/ 41 h 42"/>
                <a:gd name="T4" fmla="*/ 41 w 41"/>
                <a:gd name="T5" fmla="*/ 8 h 42"/>
                <a:gd name="T6" fmla="*/ 2 w 41"/>
                <a:gd name="T7" fmla="*/ 0 h 42"/>
                <a:gd name="T8" fmla="*/ 0 w 41"/>
                <a:gd name="T9" fmla="*/ 0 h 42"/>
                <a:gd name="T10" fmla="*/ 15 w 41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2">
                  <a:moveTo>
                    <a:pt x="15" y="42"/>
                  </a:moveTo>
                  <a:lnTo>
                    <a:pt x="16" y="41"/>
                  </a:lnTo>
                  <a:lnTo>
                    <a:pt x="41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E9D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9" name="Freeform 58"/>
            <p:cNvSpPr>
              <a:spLocks/>
            </p:cNvSpPr>
            <p:nvPr/>
          </p:nvSpPr>
          <p:spPr bwMode="auto">
            <a:xfrm>
              <a:off x="1284287" y="2051050"/>
              <a:ext cx="57150" cy="76200"/>
            </a:xfrm>
            <a:custGeom>
              <a:avLst/>
              <a:gdLst>
                <a:gd name="T0" fmla="*/ 3 w 22"/>
                <a:gd name="T1" fmla="*/ 18 h 29"/>
                <a:gd name="T2" fmla="*/ 3 w 22"/>
                <a:gd name="T3" fmla="*/ 18 h 29"/>
                <a:gd name="T4" fmla="*/ 20 w 22"/>
                <a:gd name="T5" fmla="*/ 26 h 29"/>
                <a:gd name="T6" fmla="*/ 22 w 22"/>
                <a:gd name="T7" fmla="*/ 25 h 29"/>
                <a:gd name="T8" fmla="*/ 12 w 22"/>
                <a:gd name="T9" fmla="*/ 0 h 29"/>
                <a:gd name="T10" fmla="*/ 11 w 22"/>
                <a:gd name="T11" fmla="*/ 0 h 29"/>
                <a:gd name="T12" fmla="*/ 3 w 22"/>
                <a:gd name="T13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5"/>
                    <a:pt x="13" y="29"/>
                    <a:pt x="20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3"/>
                    <a:pt x="0" y="11"/>
                    <a:pt x="3" y="18"/>
                  </a:cubicBezTo>
                  <a:close/>
                </a:path>
              </a:pathLst>
            </a:custGeom>
            <a:solidFill>
              <a:srgbClr val="EE6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0" name="Freeform 59"/>
            <p:cNvSpPr>
              <a:spLocks/>
            </p:cNvSpPr>
            <p:nvPr/>
          </p:nvSpPr>
          <p:spPr bwMode="auto">
            <a:xfrm>
              <a:off x="1624013" y="1965325"/>
              <a:ext cx="11113" cy="12700"/>
            </a:xfrm>
            <a:custGeom>
              <a:avLst/>
              <a:gdLst>
                <a:gd name="T0" fmla="*/ 2 w 7"/>
                <a:gd name="T1" fmla="*/ 8 h 8"/>
                <a:gd name="T2" fmla="*/ 7 w 7"/>
                <a:gd name="T3" fmla="*/ 2 h 8"/>
                <a:gd name="T4" fmla="*/ 0 w 7"/>
                <a:gd name="T5" fmla="*/ 0 h 8"/>
                <a:gd name="T6" fmla="*/ 2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71" name="Freeform 60"/>
          <p:cNvSpPr>
            <a:spLocks/>
          </p:cNvSpPr>
          <p:nvPr/>
        </p:nvSpPr>
        <p:spPr bwMode="auto">
          <a:xfrm>
            <a:off x="7681807" y="3413234"/>
            <a:ext cx="187625" cy="180483"/>
          </a:xfrm>
          <a:custGeom>
            <a:avLst/>
            <a:gdLst>
              <a:gd name="T0" fmla="*/ 202 w 241"/>
              <a:gd name="T1" fmla="*/ 42 h 230"/>
              <a:gd name="T2" fmla="*/ 180 w 241"/>
              <a:gd name="T3" fmla="*/ 42 h 230"/>
              <a:gd name="T4" fmla="*/ 180 w 241"/>
              <a:gd name="T5" fmla="*/ 0 h 230"/>
              <a:gd name="T6" fmla="*/ 0 w 241"/>
              <a:gd name="T7" fmla="*/ 0 h 230"/>
              <a:gd name="T8" fmla="*/ 0 w 241"/>
              <a:gd name="T9" fmla="*/ 161 h 230"/>
              <a:gd name="T10" fmla="*/ 69 w 241"/>
              <a:gd name="T11" fmla="*/ 230 h 230"/>
              <a:gd name="T12" fmla="*/ 111 w 241"/>
              <a:gd name="T13" fmla="*/ 230 h 230"/>
              <a:gd name="T14" fmla="*/ 180 w 241"/>
              <a:gd name="T15" fmla="*/ 161 h 230"/>
              <a:gd name="T16" fmla="*/ 180 w 241"/>
              <a:gd name="T17" fmla="*/ 123 h 230"/>
              <a:gd name="T18" fmla="*/ 202 w 241"/>
              <a:gd name="T19" fmla="*/ 123 h 230"/>
              <a:gd name="T20" fmla="*/ 241 w 241"/>
              <a:gd name="T21" fmla="*/ 84 h 230"/>
              <a:gd name="T22" fmla="*/ 241 w 241"/>
              <a:gd name="T23" fmla="*/ 82 h 230"/>
              <a:gd name="T24" fmla="*/ 202 w 241"/>
              <a:gd name="T25" fmla="*/ 42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1" h="230">
                <a:moveTo>
                  <a:pt x="202" y="42"/>
                </a:moveTo>
                <a:cubicBezTo>
                  <a:pt x="180" y="42"/>
                  <a:pt x="180" y="42"/>
                  <a:pt x="180" y="42"/>
                </a:cubicBezTo>
                <a:cubicBezTo>
                  <a:pt x="180" y="0"/>
                  <a:pt x="180" y="0"/>
                  <a:pt x="1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99"/>
                  <a:pt x="30" y="230"/>
                  <a:pt x="69" y="230"/>
                </a:cubicBezTo>
                <a:cubicBezTo>
                  <a:pt x="111" y="230"/>
                  <a:pt x="111" y="230"/>
                  <a:pt x="111" y="230"/>
                </a:cubicBezTo>
                <a:cubicBezTo>
                  <a:pt x="149" y="230"/>
                  <a:pt x="180" y="199"/>
                  <a:pt x="180" y="161"/>
                </a:cubicBezTo>
                <a:cubicBezTo>
                  <a:pt x="180" y="123"/>
                  <a:pt x="180" y="123"/>
                  <a:pt x="180" y="123"/>
                </a:cubicBezTo>
                <a:cubicBezTo>
                  <a:pt x="202" y="123"/>
                  <a:pt x="202" y="123"/>
                  <a:pt x="202" y="123"/>
                </a:cubicBezTo>
                <a:cubicBezTo>
                  <a:pt x="223" y="123"/>
                  <a:pt x="241" y="105"/>
                  <a:pt x="241" y="84"/>
                </a:cubicBezTo>
                <a:cubicBezTo>
                  <a:pt x="241" y="82"/>
                  <a:pt x="241" y="82"/>
                  <a:pt x="241" y="82"/>
                </a:cubicBezTo>
                <a:cubicBezTo>
                  <a:pt x="241" y="60"/>
                  <a:pt x="223" y="42"/>
                  <a:pt x="202" y="42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D" sz="2400"/>
          </a:p>
        </p:txBody>
      </p:sp>
      <p:grpSp>
        <p:nvGrpSpPr>
          <p:cNvPr id="372" name="Group 371"/>
          <p:cNvGrpSpPr/>
          <p:nvPr/>
        </p:nvGrpSpPr>
        <p:grpSpPr>
          <a:xfrm>
            <a:off x="7245952" y="4468908"/>
            <a:ext cx="364686" cy="125973"/>
            <a:chOff x="1930400" y="1622425"/>
            <a:chExt cx="1093788" cy="377826"/>
          </a:xfrm>
        </p:grpSpPr>
        <p:sp>
          <p:nvSpPr>
            <p:cNvPr id="373" name="Freeform 61"/>
            <p:cNvSpPr>
              <a:spLocks/>
            </p:cNvSpPr>
            <p:nvPr/>
          </p:nvSpPr>
          <p:spPr bwMode="auto">
            <a:xfrm>
              <a:off x="1930400" y="1622425"/>
              <a:ext cx="1030288" cy="322263"/>
            </a:xfrm>
            <a:custGeom>
              <a:avLst/>
              <a:gdLst>
                <a:gd name="T0" fmla="*/ 295 w 649"/>
                <a:gd name="T1" fmla="*/ 0 h 203"/>
                <a:gd name="T2" fmla="*/ 0 w 649"/>
                <a:gd name="T3" fmla="*/ 203 h 203"/>
                <a:gd name="T4" fmla="*/ 403 w 649"/>
                <a:gd name="T5" fmla="*/ 203 h 203"/>
                <a:gd name="T6" fmla="*/ 649 w 649"/>
                <a:gd name="T7" fmla="*/ 0 h 203"/>
                <a:gd name="T8" fmla="*/ 295 w 649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203">
                  <a:moveTo>
                    <a:pt x="295" y="0"/>
                  </a:moveTo>
                  <a:lnTo>
                    <a:pt x="0" y="203"/>
                  </a:lnTo>
                  <a:lnTo>
                    <a:pt x="403" y="203"/>
                  </a:lnTo>
                  <a:lnTo>
                    <a:pt x="649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4" name="Freeform 62"/>
            <p:cNvSpPr>
              <a:spLocks/>
            </p:cNvSpPr>
            <p:nvPr/>
          </p:nvSpPr>
          <p:spPr bwMode="auto">
            <a:xfrm>
              <a:off x="1971675" y="1665288"/>
              <a:ext cx="1052513" cy="334963"/>
            </a:xfrm>
            <a:custGeom>
              <a:avLst/>
              <a:gdLst>
                <a:gd name="T0" fmla="*/ 311 w 663"/>
                <a:gd name="T1" fmla="*/ 0 h 211"/>
                <a:gd name="T2" fmla="*/ 0 w 663"/>
                <a:gd name="T3" fmla="*/ 176 h 211"/>
                <a:gd name="T4" fmla="*/ 401 w 663"/>
                <a:gd name="T5" fmla="*/ 211 h 211"/>
                <a:gd name="T6" fmla="*/ 663 w 663"/>
                <a:gd name="T7" fmla="*/ 29 h 211"/>
                <a:gd name="T8" fmla="*/ 311 w 663"/>
                <a:gd name="T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11">
                  <a:moveTo>
                    <a:pt x="311" y="0"/>
                  </a:moveTo>
                  <a:lnTo>
                    <a:pt x="0" y="176"/>
                  </a:lnTo>
                  <a:lnTo>
                    <a:pt x="401" y="211"/>
                  </a:lnTo>
                  <a:lnTo>
                    <a:pt x="663" y="2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5915258" y="2563462"/>
            <a:ext cx="1408353" cy="2432783"/>
            <a:chOff x="5337540" y="2180460"/>
            <a:chExt cx="1693742" cy="2925763"/>
          </a:xfrm>
        </p:grpSpPr>
        <p:sp>
          <p:nvSpPr>
            <p:cNvPr id="376" name="Rectangle 375"/>
            <p:cNvSpPr>
              <a:spLocks noChangeArrowheads="1"/>
            </p:cNvSpPr>
            <p:nvPr/>
          </p:nvSpPr>
          <p:spPr bwMode="auto">
            <a:xfrm>
              <a:off x="6330699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7" name="Freeform 376"/>
            <p:cNvSpPr>
              <a:spLocks/>
            </p:cNvSpPr>
            <p:nvPr/>
          </p:nvSpPr>
          <p:spPr bwMode="auto">
            <a:xfrm>
              <a:off x="6291841" y="4701645"/>
              <a:ext cx="302862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8" name="Rectangle 377"/>
            <p:cNvSpPr>
              <a:spLocks noChangeArrowheads="1"/>
            </p:cNvSpPr>
            <p:nvPr/>
          </p:nvSpPr>
          <p:spPr bwMode="auto">
            <a:xfrm>
              <a:off x="6311270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9" name="Rectangle 378"/>
            <p:cNvSpPr>
              <a:spLocks noChangeArrowheads="1"/>
            </p:cNvSpPr>
            <p:nvPr/>
          </p:nvSpPr>
          <p:spPr bwMode="auto">
            <a:xfrm>
              <a:off x="5815262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0" name="Freeform 379"/>
            <p:cNvSpPr>
              <a:spLocks/>
            </p:cNvSpPr>
            <p:nvPr/>
          </p:nvSpPr>
          <p:spPr bwMode="auto">
            <a:xfrm>
              <a:off x="5776404" y="4701645"/>
              <a:ext cx="301719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1" name="Rectangle 380"/>
            <p:cNvSpPr>
              <a:spLocks noChangeArrowheads="1"/>
            </p:cNvSpPr>
            <p:nvPr/>
          </p:nvSpPr>
          <p:spPr bwMode="auto">
            <a:xfrm>
              <a:off x="5795833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2" name="Oval 381"/>
            <p:cNvSpPr>
              <a:spLocks noChangeArrowheads="1"/>
            </p:cNvSpPr>
            <p:nvPr/>
          </p:nvSpPr>
          <p:spPr bwMode="auto">
            <a:xfrm>
              <a:off x="6823279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3" name="Freeform 382"/>
            <p:cNvSpPr>
              <a:spLocks/>
            </p:cNvSpPr>
            <p:nvPr/>
          </p:nvSpPr>
          <p:spPr bwMode="auto">
            <a:xfrm>
              <a:off x="6256412" y="4751931"/>
              <a:ext cx="694869" cy="222861"/>
            </a:xfrm>
            <a:custGeom>
              <a:avLst/>
              <a:gdLst>
                <a:gd name="T0" fmla="*/ 0 w 759"/>
                <a:gd name="T1" fmla="*/ 0 h 243"/>
                <a:gd name="T2" fmla="*/ 612 w 759"/>
                <a:gd name="T3" fmla="*/ 191 h 243"/>
                <a:gd name="T4" fmla="*/ 707 w 759"/>
                <a:gd name="T5" fmla="*/ 191 h 243"/>
                <a:gd name="T6" fmla="*/ 759 w 759"/>
                <a:gd name="T7" fmla="*/ 243 h 243"/>
                <a:gd name="T8" fmla="*/ 589 w 759"/>
                <a:gd name="T9" fmla="*/ 243 h 243"/>
                <a:gd name="T10" fmla="*/ 0 w 759"/>
                <a:gd name="T11" fmla="*/ 121 h 243"/>
                <a:gd name="T12" fmla="*/ 0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0" y="0"/>
                  </a:moveTo>
                  <a:cubicBezTo>
                    <a:pt x="612" y="191"/>
                    <a:pt x="612" y="191"/>
                    <a:pt x="612" y="191"/>
                  </a:cubicBezTo>
                  <a:cubicBezTo>
                    <a:pt x="707" y="191"/>
                    <a:pt x="707" y="191"/>
                    <a:pt x="707" y="191"/>
                  </a:cubicBezTo>
                  <a:cubicBezTo>
                    <a:pt x="707" y="191"/>
                    <a:pt x="759" y="199"/>
                    <a:pt x="759" y="243"/>
                  </a:cubicBezTo>
                  <a:cubicBezTo>
                    <a:pt x="589" y="243"/>
                    <a:pt x="589" y="243"/>
                    <a:pt x="589" y="243"/>
                  </a:cubicBezTo>
                  <a:cubicBezTo>
                    <a:pt x="0" y="121"/>
                    <a:pt x="0" y="121"/>
                    <a:pt x="0" y="1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4" name="Oval 383"/>
            <p:cNvSpPr>
              <a:spLocks noChangeArrowheads="1"/>
            </p:cNvSpPr>
            <p:nvPr/>
          </p:nvSpPr>
          <p:spPr bwMode="auto">
            <a:xfrm>
              <a:off x="5420970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5" name="Freeform 384"/>
            <p:cNvSpPr>
              <a:spLocks/>
            </p:cNvSpPr>
            <p:nvPr/>
          </p:nvSpPr>
          <p:spPr bwMode="auto">
            <a:xfrm>
              <a:off x="5420970" y="4751931"/>
              <a:ext cx="693726" cy="222861"/>
            </a:xfrm>
            <a:custGeom>
              <a:avLst/>
              <a:gdLst>
                <a:gd name="T0" fmla="*/ 759 w 759"/>
                <a:gd name="T1" fmla="*/ 0 h 243"/>
                <a:gd name="T2" fmla="*/ 147 w 759"/>
                <a:gd name="T3" fmla="*/ 191 h 243"/>
                <a:gd name="T4" fmla="*/ 51 w 759"/>
                <a:gd name="T5" fmla="*/ 191 h 243"/>
                <a:gd name="T6" fmla="*/ 0 w 759"/>
                <a:gd name="T7" fmla="*/ 243 h 243"/>
                <a:gd name="T8" fmla="*/ 170 w 759"/>
                <a:gd name="T9" fmla="*/ 243 h 243"/>
                <a:gd name="T10" fmla="*/ 759 w 759"/>
                <a:gd name="T11" fmla="*/ 121 h 243"/>
                <a:gd name="T12" fmla="*/ 759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759" y="0"/>
                  </a:moveTo>
                  <a:cubicBezTo>
                    <a:pt x="147" y="191"/>
                    <a:pt x="147" y="191"/>
                    <a:pt x="147" y="191"/>
                  </a:cubicBezTo>
                  <a:cubicBezTo>
                    <a:pt x="51" y="191"/>
                    <a:pt x="51" y="191"/>
                    <a:pt x="51" y="191"/>
                  </a:cubicBezTo>
                  <a:cubicBezTo>
                    <a:pt x="51" y="191"/>
                    <a:pt x="0" y="199"/>
                    <a:pt x="0" y="243"/>
                  </a:cubicBezTo>
                  <a:cubicBezTo>
                    <a:pt x="170" y="243"/>
                    <a:pt x="170" y="243"/>
                    <a:pt x="170" y="243"/>
                  </a:cubicBezTo>
                  <a:cubicBezTo>
                    <a:pt x="759" y="121"/>
                    <a:pt x="759" y="121"/>
                    <a:pt x="759" y="121"/>
                  </a:cubicBezTo>
                  <a:lnTo>
                    <a:pt x="75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6" name="Freeform 385"/>
            <p:cNvSpPr>
              <a:spLocks/>
            </p:cNvSpPr>
            <p:nvPr/>
          </p:nvSpPr>
          <p:spPr bwMode="auto">
            <a:xfrm>
              <a:off x="6105553" y="4738217"/>
              <a:ext cx="157717" cy="368006"/>
            </a:xfrm>
            <a:custGeom>
              <a:avLst/>
              <a:gdLst>
                <a:gd name="T0" fmla="*/ 172 w 172"/>
                <a:gd name="T1" fmla="*/ 137 h 403"/>
                <a:gd name="T2" fmla="*/ 172 w 172"/>
                <a:gd name="T3" fmla="*/ 18 h 403"/>
                <a:gd name="T4" fmla="*/ 86 w 172"/>
                <a:gd name="T5" fmla="*/ 0 h 403"/>
                <a:gd name="T6" fmla="*/ 0 w 172"/>
                <a:gd name="T7" fmla="*/ 16 h 403"/>
                <a:gd name="T8" fmla="*/ 0 w 172"/>
                <a:gd name="T9" fmla="*/ 137 h 403"/>
                <a:gd name="T10" fmla="*/ 36 w 172"/>
                <a:gd name="T11" fmla="*/ 298 h 403"/>
                <a:gd name="T12" fmla="*/ 20 w 172"/>
                <a:gd name="T13" fmla="*/ 339 h 403"/>
                <a:gd name="T14" fmla="*/ 84 w 172"/>
                <a:gd name="T15" fmla="*/ 403 h 403"/>
                <a:gd name="T16" fmla="*/ 147 w 172"/>
                <a:gd name="T17" fmla="*/ 339 h 403"/>
                <a:gd name="T18" fmla="*/ 135 w 172"/>
                <a:gd name="T19" fmla="*/ 302 h 403"/>
                <a:gd name="T20" fmla="*/ 172 w 172"/>
                <a:gd name="T21" fmla="*/ 13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403">
                  <a:moveTo>
                    <a:pt x="172" y="137"/>
                  </a:moveTo>
                  <a:cubicBezTo>
                    <a:pt x="172" y="18"/>
                    <a:pt x="172" y="18"/>
                    <a:pt x="172" y="18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26" y="309"/>
                    <a:pt x="20" y="324"/>
                    <a:pt x="20" y="339"/>
                  </a:cubicBezTo>
                  <a:cubicBezTo>
                    <a:pt x="20" y="374"/>
                    <a:pt x="49" y="403"/>
                    <a:pt x="84" y="403"/>
                  </a:cubicBezTo>
                  <a:cubicBezTo>
                    <a:pt x="119" y="403"/>
                    <a:pt x="147" y="374"/>
                    <a:pt x="147" y="339"/>
                  </a:cubicBezTo>
                  <a:cubicBezTo>
                    <a:pt x="147" y="325"/>
                    <a:pt x="143" y="313"/>
                    <a:pt x="135" y="302"/>
                  </a:cubicBezTo>
                  <a:lnTo>
                    <a:pt x="172" y="137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7" name="Rectangle 386"/>
            <p:cNvSpPr>
              <a:spLocks noChangeArrowheads="1"/>
            </p:cNvSpPr>
            <p:nvPr/>
          </p:nvSpPr>
          <p:spPr bwMode="auto">
            <a:xfrm>
              <a:off x="6105553" y="4355353"/>
              <a:ext cx="157717" cy="41486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8" name="Freeform 387"/>
            <p:cNvSpPr>
              <a:spLocks/>
            </p:cNvSpPr>
            <p:nvPr/>
          </p:nvSpPr>
          <p:spPr bwMode="auto">
            <a:xfrm>
              <a:off x="5337540" y="2951902"/>
              <a:ext cx="1693742" cy="577153"/>
            </a:xfrm>
            <a:custGeom>
              <a:avLst/>
              <a:gdLst>
                <a:gd name="T0" fmla="*/ 1539 w 1852"/>
                <a:gd name="T1" fmla="*/ 205 h 631"/>
                <a:gd name="T2" fmla="*/ 1376 w 1852"/>
                <a:gd name="T3" fmla="*/ 63 h 631"/>
                <a:gd name="T4" fmla="*/ 1350 w 1852"/>
                <a:gd name="T5" fmla="*/ 46 h 631"/>
                <a:gd name="T6" fmla="*/ 1098 w 1852"/>
                <a:gd name="T7" fmla="*/ 0 h 631"/>
                <a:gd name="T8" fmla="*/ 929 w 1852"/>
                <a:gd name="T9" fmla="*/ 41 h 631"/>
                <a:gd name="T10" fmla="*/ 926 w 1852"/>
                <a:gd name="T11" fmla="*/ 41 h 631"/>
                <a:gd name="T12" fmla="*/ 923 w 1852"/>
                <a:gd name="T13" fmla="*/ 41 h 631"/>
                <a:gd name="T14" fmla="*/ 754 w 1852"/>
                <a:gd name="T15" fmla="*/ 0 h 631"/>
                <a:gd name="T16" fmla="*/ 502 w 1852"/>
                <a:gd name="T17" fmla="*/ 46 h 631"/>
                <a:gd name="T18" fmla="*/ 476 w 1852"/>
                <a:gd name="T19" fmla="*/ 63 h 631"/>
                <a:gd name="T20" fmla="*/ 313 w 1852"/>
                <a:gd name="T21" fmla="*/ 205 h 631"/>
                <a:gd name="T22" fmla="*/ 0 w 1852"/>
                <a:gd name="T23" fmla="*/ 499 h 631"/>
                <a:gd name="T24" fmla="*/ 62 w 1852"/>
                <a:gd name="T25" fmla="*/ 619 h 631"/>
                <a:gd name="T26" fmla="*/ 422 w 1852"/>
                <a:gd name="T27" fmla="*/ 487 h 631"/>
                <a:gd name="T28" fmla="*/ 926 w 1852"/>
                <a:gd name="T29" fmla="*/ 487 h 631"/>
                <a:gd name="T30" fmla="*/ 1430 w 1852"/>
                <a:gd name="T31" fmla="*/ 487 h 631"/>
                <a:gd name="T32" fmla="*/ 1790 w 1852"/>
                <a:gd name="T33" fmla="*/ 619 h 631"/>
                <a:gd name="T34" fmla="*/ 1852 w 1852"/>
                <a:gd name="T35" fmla="*/ 499 h 631"/>
                <a:gd name="T36" fmla="*/ 1539 w 1852"/>
                <a:gd name="T37" fmla="*/ 205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52" h="631">
                  <a:moveTo>
                    <a:pt x="1539" y="205"/>
                  </a:moveTo>
                  <a:cubicBezTo>
                    <a:pt x="1486" y="120"/>
                    <a:pt x="1376" y="63"/>
                    <a:pt x="1376" y="63"/>
                  </a:cubicBezTo>
                  <a:cubicBezTo>
                    <a:pt x="1370" y="54"/>
                    <a:pt x="1361" y="48"/>
                    <a:pt x="1350" y="46"/>
                  </a:cubicBezTo>
                  <a:cubicBezTo>
                    <a:pt x="1098" y="0"/>
                    <a:pt x="1098" y="0"/>
                    <a:pt x="1098" y="0"/>
                  </a:cubicBezTo>
                  <a:cubicBezTo>
                    <a:pt x="1054" y="25"/>
                    <a:pt x="994" y="41"/>
                    <a:pt x="929" y="41"/>
                  </a:cubicBezTo>
                  <a:cubicBezTo>
                    <a:pt x="928" y="41"/>
                    <a:pt x="927" y="41"/>
                    <a:pt x="926" y="41"/>
                  </a:cubicBezTo>
                  <a:cubicBezTo>
                    <a:pt x="925" y="41"/>
                    <a:pt x="924" y="41"/>
                    <a:pt x="923" y="41"/>
                  </a:cubicBezTo>
                  <a:cubicBezTo>
                    <a:pt x="858" y="41"/>
                    <a:pt x="798" y="25"/>
                    <a:pt x="754" y="0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491" y="48"/>
                    <a:pt x="482" y="54"/>
                    <a:pt x="476" y="63"/>
                  </a:cubicBezTo>
                  <a:cubicBezTo>
                    <a:pt x="476" y="63"/>
                    <a:pt x="366" y="120"/>
                    <a:pt x="313" y="205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0" y="499"/>
                    <a:pt x="0" y="607"/>
                    <a:pt x="62" y="619"/>
                  </a:cubicBezTo>
                  <a:cubicBezTo>
                    <a:pt x="124" y="631"/>
                    <a:pt x="422" y="487"/>
                    <a:pt x="422" y="487"/>
                  </a:cubicBezTo>
                  <a:cubicBezTo>
                    <a:pt x="926" y="487"/>
                    <a:pt x="926" y="487"/>
                    <a:pt x="926" y="487"/>
                  </a:cubicBezTo>
                  <a:cubicBezTo>
                    <a:pt x="1430" y="487"/>
                    <a:pt x="1430" y="487"/>
                    <a:pt x="1430" y="487"/>
                  </a:cubicBezTo>
                  <a:cubicBezTo>
                    <a:pt x="1430" y="487"/>
                    <a:pt x="1728" y="631"/>
                    <a:pt x="1790" y="619"/>
                  </a:cubicBezTo>
                  <a:cubicBezTo>
                    <a:pt x="1852" y="607"/>
                    <a:pt x="1852" y="499"/>
                    <a:pt x="1852" y="499"/>
                  </a:cubicBezTo>
                  <a:lnTo>
                    <a:pt x="1539" y="2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89" name="Freeform 388"/>
            <p:cNvSpPr>
              <a:spLocks/>
            </p:cNvSpPr>
            <p:nvPr/>
          </p:nvSpPr>
          <p:spPr bwMode="auto">
            <a:xfrm>
              <a:off x="6039266" y="2796470"/>
              <a:ext cx="285719" cy="154289"/>
            </a:xfrm>
            <a:custGeom>
              <a:avLst/>
              <a:gdLst>
                <a:gd name="T0" fmla="*/ 303 w 313"/>
                <a:gd name="T1" fmla="*/ 0 h 169"/>
                <a:gd name="T2" fmla="*/ 156 w 313"/>
                <a:gd name="T3" fmla="*/ 29 h 169"/>
                <a:gd name="T4" fmla="*/ 12 w 313"/>
                <a:gd name="T5" fmla="*/ 0 h 169"/>
                <a:gd name="T6" fmla="*/ 0 w 313"/>
                <a:gd name="T7" fmla="*/ 116 h 169"/>
                <a:gd name="T8" fmla="*/ 156 w 313"/>
                <a:gd name="T9" fmla="*/ 151 h 169"/>
                <a:gd name="T10" fmla="*/ 313 w 313"/>
                <a:gd name="T11" fmla="*/ 116 h 169"/>
                <a:gd name="T12" fmla="*/ 303 w 313"/>
                <a:gd name="T1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69">
                  <a:moveTo>
                    <a:pt x="303" y="0"/>
                  </a:moveTo>
                  <a:cubicBezTo>
                    <a:pt x="156" y="29"/>
                    <a:pt x="156" y="29"/>
                    <a:pt x="156" y="2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5" y="169"/>
                    <a:pt x="156" y="151"/>
                    <a:pt x="156" y="151"/>
                  </a:cubicBezTo>
                  <a:cubicBezTo>
                    <a:pt x="156" y="151"/>
                    <a:pt x="287" y="169"/>
                    <a:pt x="313" y="116"/>
                  </a:cubicBezTo>
                  <a:lnTo>
                    <a:pt x="303" y="0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0" name="Freeform 389"/>
            <p:cNvSpPr>
              <a:spLocks/>
            </p:cNvSpPr>
            <p:nvPr/>
          </p:nvSpPr>
          <p:spPr bwMode="auto">
            <a:xfrm>
              <a:off x="5988979" y="2902758"/>
              <a:ext cx="386292" cy="109716"/>
            </a:xfrm>
            <a:custGeom>
              <a:avLst/>
              <a:gdLst>
                <a:gd name="T0" fmla="*/ 368 w 423"/>
                <a:gd name="T1" fmla="*/ 0 h 120"/>
                <a:gd name="T2" fmla="*/ 211 w 423"/>
                <a:gd name="T3" fmla="*/ 15 h 120"/>
                <a:gd name="T4" fmla="*/ 55 w 423"/>
                <a:gd name="T5" fmla="*/ 0 h 120"/>
                <a:gd name="T6" fmla="*/ 0 w 423"/>
                <a:gd name="T7" fmla="*/ 61 h 120"/>
                <a:gd name="T8" fmla="*/ 211 w 423"/>
                <a:gd name="T9" fmla="*/ 117 h 120"/>
                <a:gd name="T10" fmla="*/ 423 w 423"/>
                <a:gd name="T11" fmla="*/ 61 h 120"/>
                <a:gd name="T12" fmla="*/ 368 w 423"/>
                <a:gd name="T1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120">
                  <a:moveTo>
                    <a:pt x="368" y="0"/>
                  </a:moveTo>
                  <a:cubicBezTo>
                    <a:pt x="368" y="0"/>
                    <a:pt x="320" y="15"/>
                    <a:pt x="211" y="15"/>
                  </a:cubicBezTo>
                  <a:cubicBezTo>
                    <a:pt x="102" y="15"/>
                    <a:pt x="55" y="0"/>
                    <a:pt x="55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9" y="120"/>
                    <a:pt x="211" y="117"/>
                    <a:pt x="211" y="117"/>
                  </a:cubicBezTo>
                  <a:cubicBezTo>
                    <a:pt x="211" y="117"/>
                    <a:pt x="364" y="120"/>
                    <a:pt x="423" y="6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1" name="Freeform 390"/>
            <p:cNvSpPr>
              <a:spLocks/>
            </p:cNvSpPr>
            <p:nvPr/>
          </p:nvSpPr>
          <p:spPr bwMode="auto">
            <a:xfrm>
              <a:off x="5911264" y="2574753"/>
              <a:ext cx="120002" cy="209147"/>
            </a:xfrm>
            <a:custGeom>
              <a:avLst/>
              <a:gdLst>
                <a:gd name="T0" fmla="*/ 70 w 130"/>
                <a:gd name="T1" fmla="*/ 45 h 229"/>
                <a:gd name="T2" fmla="*/ 36 w 130"/>
                <a:gd name="T3" fmla="*/ 114 h 229"/>
                <a:gd name="T4" fmla="*/ 130 w 130"/>
                <a:gd name="T5" fmla="*/ 129 h 229"/>
                <a:gd name="T6" fmla="*/ 7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70" y="45"/>
                  </a:moveTo>
                  <a:cubicBezTo>
                    <a:pt x="70" y="45"/>
                    <a:pt x="0" y="0"/>
                    <a:pt x="36" y="114"/>
                  </a:cubicBezTo>
                  <a:cubicBezTo>
                    <a:pt x="72" y="229"/>
                    <a:pt x="130" y="129"/>
                    <a:pt x="130" y="129"/>
                  </a:cubicBezTo>
                  <a:lnTo>
                    <a:pt x="7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2" name="Freeform 391"/>
            <p:cNvSpPr>
              <a:spLocks/>
            </p:cNvSpPr>
            <p:nvPr/>
          </p:nvSpPr>
          <p:spPr bwMode="auto">
            <a:xfrm>
              <a:off x="6351271" y="2574753"/>
              <a:ext cx="118859" cy="209147"/>
            </a:xfrm>
            <a:custGeom>
              <a:avLst/>
              <a:gdLst>
                <a:gd name="T0" fmla="*/ 60 w 130"/>
                <a:gd name="T1" fmla="*/ 45 h 229"/>
                <a:gd name="T2" fmla="*/ 94 w 130"/>
                <a:gd name="T3" fmla="*/ 114 h 229"/>
                <a:gd name="T4" fmla="*/ 0 w 130"/>
                <a:gd name="T5" fmla="*/ 129 h 229"/>
                <a:gd name="T6" fmla="*/ 6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60" y="45"/>
                  </a:moveTo>
                  <a:cubicBezTo>
                    <a:pt x="60" y="45"/>
                    <a:pt x="130" y="0"/>
                    <a:pt x="94" y="114"/>
                  </a:cubicBezTo>
                  <a:cubicBezTo>
                    <a:pt x="58" y="229"/>
                    <a:pt x="0" y="129"/>
                    <a:pt x="0" y="129"/>
                  </a:cubicBezTo>
                  <a:lnTo>
                    <a:pt x="6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3" name="Freeform 392"/>
            <p:cNvSpPr>
              <a:spLocks/>
            </p:cNvSpPr>
            <p:nvPr/>
          </p:nvSpPr>
          <p:spPr bwMode="auto">
            <a:xfrm>
              <a:off x="5711260" y="3298193"/>
              <a:ext cx="949730" cy="661726"/>
            </a:xfrm>
            <a:custGeom>
              <a:avLst/>
              <a:gdLst>
                <a:gd name="T0" fmla="*/ 1038 w 1038"/>
                <a:gd name="T1" fmla="*/ 724 h 724"/>
                <a:gd name="T2" fmla="*/ 0 w 1038"/>
                <a:gd name="T3" fmla="*/ 724 h 724"/>
                <a:gd name="T4" fmla="*/ 0 w 1038"/>
                <a:gd name="T5" fmla="*/ 80 h 724"/>
                <a:gd name="T6" fmla="*/ 80 w 1038"/>
                <a:gd name="T7" fmla="*/ 0 h 724"/>
                <a:gd name="T8" fmla="*/ 958 w 1038"/>
                <a:gd name="T9" fmla="*/ 0 h 724"/>
                <a:gd name="T10" fmla="*/ 1038 w 1038"/>
                <a:gd name="T11" fmla="*/ 80 h 724"/>
                <a:gd name="T12" fmla="*/ 1038 w 1038"/>
                <a:gd name="T13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24">
                  <a:moveTo>
                    <a:pt x="1038" y="724"/>
                  </a:moveTo>
                  <a:cubicBezTo>
                    <a:pt x="0" y="724"/>
                    <a:pt x="0" y="724"/>
                    <a:pt x="0" y="72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958" y="0"/>
                    <a:pt x="958" y="0"/>
                    <a:pt x="958" y="0"/>
                  </a:cubicBezTo>
                  <a:cubicBezTo>
                    <a:pt x="1002" y="0"/>
                    <a:pt x="1038" y="36"/>
                    <a:pt x="1038" y="80"/>
                  </a:cubicBezTo>
                  <a:lnTo>
                    <a:pt x="1038" y="724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4" name="Freeform 393"/>
            <p:cNvSpPr>
              <a:spLocks/>
            </p:cNvSpPr>
            <p:nvPr/>
          </p:nvSpPr>
          <p:spPr bwMode="auto">
            <a:xfrm>
              <a:off x="5904406" y="3433053"/>
              <a:ext cx="564581" cy="521151"/>
            </a:xfrm>
            <a:custGeom>
              <a:avLst/>
              <a:gdLst>
                <a:gd name="T0" fmla="*/ 617 w 617"/>
                <a:gd name="T1" fmla="*/ 570 h 570"/>
                <a:gd name="T2" fmla="*/ 0 w 617"/>
                <a:gd name="T3" fmla="*/ 570 h 570"/>
                <a:gd name="T4" fmla="*/ 0 w 617"/>
                <a:gd name="T5" fmla="*/ 33 h 570"/>
                <a:gd name="T6" fmla="*/ 33 w 617"/>
                <a:gd name="T7" fmla="*/ 0 h 570"/>
                <a:gd name="T8" fmla="*/ 584 w 617"/>
                <a:gd name="T9" fmla="*/ 0 h 570"/>
                <a:gd name="T10" fmla="*/ 617 w 617"/>
                <a:gd name="T11" fmla="*/ 33 h 570"/>
                <a:gd name="T12" fmla="*/ 617 w 617"/>
                <a:gd name="T1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7" h="570">
                  <a:moveTo>
                    <a:pt x="617" y="570"/>
                  </a:moveTo>
                  <a:cubicBezTo>
                    <a:pt x="0" y="570"/>
                    <a:pt x="0" y="570"/>
                    <a:pt x="0" y="57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602" y="0"/>
                    <a:pt x="617" y="15"/>
                    <a:pt x="617" y="33"/>
                  </a:cubicBezTo>
                  <a:lnTo>
                    <a:pt x="617" y="57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5" name="Freeform 394"/>
            <p:cNvSpPr>
              <a:spLocks/>
            </p:cNvSpPr>
            <p:nvPr/>
          </p:nvSpPr>
          <p:spPr bwMode="auto">
            <a:xfrm>
              <a:off x="5711260" y="3829630"/>
              <a:ext cx="949730" cy="697154"/>
            </a:xfrm>
            <a:custGeom>
              <a:avLst/>
              <a:gdLst>
                <a:gd name="T0" fmla="*/ 519 w 1038"/>
                <a:gd name="T1" fmla="*/ 0 h 762"/>
                <a:gd name="T2" fmla="*/ 0 w 1038"/>
                <a:gd name="T3" fmla="*/ 143 h 762"/>
                <a:gd name="T4" fmla="*/ 0 w 1038"/>
                <a:gd name="T5" fmla="*/ 619 h 762"/>
                <a:gd name="T6" fmla="*/ 519 w 1038"/>
                <a:gd name="T7" fmla="*/ 762 h 762"/>
                <a:gd name="T8" fmla="*/ 1038 w 1038"/>
                <a:gd name="T9" fmla="*/ 619 h 762"/>
                <a:gd name="T10" fmla="*/ 1038 w 1038"/>
                <a:gd name="T11" fmla="*/ 143 h 762"/>
                <a:gd name="T12" fmla="*/ 519 w 1038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62">
                  <a:moveTo>
                    <a:pt x="519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0" y="619"/>
                    <a:pt x="63" y="762"/>
                    <a:pt x="519" y="762"/>
                  </a:cubicBezTo>
                  <a:cubicBezTo>
                    <a:pt x="976" y="762"/>
                    <a:pt x="1038" y="619"/>
                    <a:pt x="1038" y="619"/>
                  </a:cubicBezTo>
                  <a:cubicBezTo>
                    <a:pt x="1038" y="143"/>
                    <a:pt x="1038" y="143"/>
                    <a:pt x="1038" y="143"/>
                  </a:cubicBezTo>
                  <a:lnTo>
                    <a:pt x="519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6" name="Rectangle 395"/>
            <p:cNvSpPr>
              <a:spLocks noChangeArrowheads="1"/>
            </p:cNvSpPr>
            <p:nvPr/>
          </p:nvSpPr>
          <p:spPr bwMode="auto">
            <a:xfrm>
              <a:off x="5904406" y="3543911"/>
              <a:ext cx="564581" cy="79087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7" name="Freeform 396"/>
            <p:cNvSpPr>
              <a:spLocks/>
            </p:cNvSpPr>
            <p:nvPr/>
          </p:nvSpPr>
          <p:spPr bwMode="auto">
            <a:xfrm>
              <a:off x="5942121" y="2180460"/>
              <a:ext cx="509723" cy="669725"/>
            </a:xfrm>
            <a:custGeom>
              <a:avLst/>
              <a:gdLst>
                <a:gd name="T0" fmla="*/ 410 w 557"/>
                <a:gd name="T1" fmla="*/ 691 h 732"/>
                <a:gd name="T2" fmla="*/ 538 w 557"/>
                <a:gd name="T3" fmla="*/ 416 h 732"/>
                <a:gd name="T4" fmla="*/ 534 w 557"/>
                <a:gd name="T5" fmla="*/ 207 h 732"/>
                <a:gd name="T6" fmla="*/ 534 w 557"/>
                <a:gd name="T7" fmla="*/ 207 h 732"/>
                <a:gd name="T8" fmla="*/ 344 w 557"/>
                <a:gd name="T9" fmla="*/ 0 h 732"/>
                <a:gd name="T10" fmla="*/ 160 w 557"/>
                <a:gd name="T11" fmla="*/ 94 h 732"/>
                <a:gd name="T12" fmla="*/ 160 w 557"/>
                <a:gd name="T13" fmla="*/ 93 h 732"/>
                <a:gd name="T14" fmla="*/ 27 w 557"/>
                <a:gd name="T15" fmla="*/ 202 h 732"/>
                <a:gd name="T16" fmla="*/ 5 w 557"/>
                <a:gd name="T17" fmla="*/ 379 h 732"/>
                <a:gd name="T18" fmla="*/ 5 w 557"/>
                <a:gd name="T19" fmla="*/ 379 h 732"/>
                <a:gd name="T20" fmla="*/ 117 w 557"/>
                <a:gd name="T21" fmla="*/ 685 h 732"/>
                <a:gd name="T22" fmla="*/ 117 w 557"/>
                <a:gd name="T23" fmla="*/ 685 h 732"/>
                <a:gd name="T24" fmla="*/ 266 w 557"/>
                <a:gd name="T25" fmla="*/ 732 h 732"/>
                <a:gd name="T26" fmla="*/ 410 w 557"/>
                <a:gd name="T27" fmla="*/ 691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" h="732">
                  <a:moveTo>
                    <a:pt x="410" y="691"/>
                  </a:moveTo>
                  <a:cubicBezTo>
                    <a:pt x="410" y="691"/>
                    <a:pt x="487" y="661"/>
                    <a:pt x="538" y="416"/>
                  </a:cubicBezTo>
                  <a:cubicBezTo>
                    <a:pt x="547" y="367"/>
                    <a:pt x="557" y="283"/>
                    <a:pt x="534" y="207"/>
                  </a:cubicBezTo>
                  <a:cubicBezTo>
                    <a:pt x="534" y="207"/>
                    <a:pt x="534" y="207"/>
                    <a:pt x="534" y="207"/>
                  </a:cubicBezTo>
                  <a:cubicBezTo>
                    <a:pt x="520" y="107"/>
                    <a:pt x="344" y="0"/>
                    <a:pt x="344" y="0"/>
                  </a:cubicBezTo>
                  <a:cubicBezTo>
                    <a:pt x="344" y="50"/>
                    <a:pt x="172" y="91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23" y="108"/>
                    <a:pt x="81" y="93"/>
                    <a:pt x="27" y="202"/>
                  </a:cubicBezTo>
                  <a:cubicBezTo>
                    <a:pt x="4" y="247"/>
                    <a:pt x="0" y="312"/>
                    <a:pt x="5" y="379"/>
                  </a:cubicBezTo>
                  <a:cubicBezTo>
                    <a:pt x="5" y="379"/>
                    <a:pt x="5" y="379"/>
                    <a:pt x="5" y="379"/>
                  </a:cubicBezTo>
                  <a:cubicBezTo>
                    <a:pt x="25" y="617"/>
                    <a:pt x="117" y="685"/>
                    <a:pt x="117" y="685"/>
                  </a:cubicBezTo>
                  <a:cubicBezTo>
                    <a:pt x="117" y="685"/>
                    <a:pt x="117" y="685"/>
                    <a:pt x="117" y="685"/>
                  </a:cubicBezTo>
                  <a:cubicBezTo>
                    <a:pt x="177" y="713"/>
                    <a:pt x="266" y="732"/>
                    <a:pt x="266" y="732"/>
                  </a:cubicBezTo>
                  <a:cubicBezTo>
                    <a:pt x="266" y="732"/>
                    <a:pt x="354" y="711"/>
                    <a:pt x="410" y="691"/>
                  </a:cubicBez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98" name="TextBox 397"/>
          <p:cNvSpPr txBox="1"/>
          <p:nvPr/>
        </p:nvSpPr>
        <p:spPr>
          <a:xfrm>
            <a:off x="645715" y="715312"/>
            <a:ext cx="408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Apa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itu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>
                <a:solidFill>
                  <a:schemeClr val="accent1"/>
                </a:solidFill>
              </a:rPr>
              <a:t>SPAN PTKIN 2019 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grpSp>
        <p:nvGrpSpPr>
          <p:cNvPr id="399" name="Group 398"/>
          <p:cNvGrpSpPr/>
          <p:nvPr/>
        </p:nvGrpSpPr>
        <p:grpSpPr>
          <a:xfrm>
            <a:off x="795391" y="1345972"/>
            <a:ext cx="609111" cy="91929"/>
            <a:chOff x="8921264" y="5631744"/>
            <a:chExt cx="870714" cy="131411"/>
          </a:xfrm>
        </p:grpSpPr>
        <p:sp>
          <p:nvSpPr>
            <p:cNvPr id="400" name="Oval 399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1" name="Oval 400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2" name="Oval 401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3" name="Oval 402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405" name="TextBox 404"/>
          <p:cNvSpPr txBox="1"/>
          <p:nvPr/>
        </p:nvSpPr>
        <p:spPr>
          <a:xfrm>
            <a:off x="700551" y="1609119"/>
            <a:ext cx="5431458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Seleksi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Prestasi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Akademik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Nasional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Ujian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Perguruan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Tinggi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Keagamaan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Islam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Negeri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Tahun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2019 </a:t>
            </a:r>
          </a:p>
        </p:txBody>
      </p:sp>
      <p:cxnSp>
        <p:nvCxnSpPr>
          <p:cNvPr id="410" name="Straight Connector 409"/>
          <p:cNvCxnSpPr/>
          <p:nvPr/>
        </p:nvCxnSpPr>
        <p:spPr>
          <a:xfrm>
            <a:off x="908253" y="2720108"/>
            <a:ext cx="0" cy="8938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TextBox 410"/>
          <p:cNvSpPr txBox="1"/>
          <p:nvPr/>
        </p:nvSpPr>
        <p:spPr>
          <a:xfrm>
            <a:off x="1095454" y="2343150"/>
            <a:ext cx="1289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Seleksi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Prestasi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1095454" y="2647438"/>
            <a:ext cx="442240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SPAN-PTKIN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merupakan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seleksi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nasional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berdasarkan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penjaringan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prestasi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akademik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dengan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menggunakan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nilai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rapor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prestasi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lain,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tanpa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ujian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tertulis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Biaya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pendaftaran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SPAN-PTKIN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ditanggung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oleh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pemerintah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grpSp>
        <p:nvGrpSpPr>
          <p:cNvPr id="413" name="Group 412"/>
          <p:cNvGrpSpPr/>
          <p:nvPr/>
        </p:nvGrpSpPr>
        <p:grpSpPr>
          <a:xfrm>
            <a:off x="805132" y="4156455"/>
            <a:ext cx="193548" cy="193548"/>
            <a:chOff x="6025302" y="5319783"/>
            <a:chExt cx="193548" cy="193548"/>
          </a:xfrm>
        </p:grpSpPr>
        <p:sp>
          <p:nvSpPr>
            <p:cNvPr id="414" name="Oval 413"/>
            <p:cNvSpPr/>
            <p:nvPr/>
          </p:nvSpPr>
          <p:spPr>
            <a:xfrm rot="5400000" flipV="1">
              <a:off x="6025302" y="53197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415" name="Group 414"/>
            <p:cNvGrpSpPr/>
            <p:nvPr/>
          </p:nvGrpSpPr>
          <p:grpSpPr>
            <a:xfrm>
              <a:off x="6070494" y="5404178"/>
              <a:ext cx="103164" cy="45719"/>
              <a:chOff x="7380112" y="5636623"/>
              <a:chExt cx="61356" cy="27191"/>
            </a:xfrm>
          </p:grpSpPr>
          <p:cxnSp>
            <p:nvCxnSpPr>
              <p:cNvPr id="416" name="Straight Connector 415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8" name="Group 417"/>
          <p:cNvGrpSpPr/>
          <p:nvPr/>
        </p:nvGrpSpPr>
        <p:grpSpPr>
          <a:xfrm>
            <a:off x="805132" y="3718655"/>
            <a:ext cx="193548" cy="193548"/>
            <a:chOff x="6025302" y="4881983"/>
            <a:chExt cx="193548" cy="193548"/>
          </a:xfrm>
        </p:grpSpPr>
        <p:sp>
          <p:nvSpPr>
            <p:cNvPr id="419" name="Oval 418"/>
            <p:cNvSpPr/>
            <p:nvPr/>
          </p:nvSpPr>
          <p:spPr>
            <a:xfrm rot="5400000" flipV="1">
              <a:off x="6025302" y="48819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420" name="Group 419"/>
            <p:cNvGrpSpPr/>
            <p:nvPr/>
          </p:nvGrpSpPr>
          <p:grpSpPr>
            <a:xfrm>
              <a:off x="6070494" y="4966378"/>
              <a:ext cx="103164" cy="45719"/>
              <a:chOff x="7380112" y="5636623"/>
              <a:chExt cx="61356" cy="27191"/>
            </a:xfrm>
          </p:grpSpPr>
          <p:cxnSp>
            <p:nvCxnSpPr>
              <p:cNvPr id="421" name="Straight Connector 420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3" name="TextBox 422"/>
          <p:cNvSpPr txBox="1"/>
          <p:nvPr/>
        </p:nvSpPr>
        <p:spPr>
          <a:xfrm>
            <a:off x="1095454" y="3661540"/>
            <a:ext cx="148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Persyaratan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Siswa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1095454" y="4108546"/>
            <a:ext cx="1752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Program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Studi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Pilihan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5132" y="2414163"/>
            <a:ext cx="193548" cy="193548"/>
            <a:chOff x="805132" y="2674640"/>
            <a:chExt cx="193548" cy="193548"/>
          </a:xfrm>
        </p:grpSpPr>
        <p:sp>
          <p:nvSpPr>
            <p:cNvPr id="406" name="Oval 405"/>
            <p:cNvSpPr/>
            <p:nvPr/>
          </p:nvSpPr>
          <p:spPr>
            <a:xfrm rot="5400000" flipV="1">
              <a:off x="805132" y="2674640"/>
              <a:ext cx="193548" cy="1935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5" name="Oval 424"/>
            <p:cNvSpPr/>
            <p:nvPr/>
          </p:nvSpPr>
          <p:spPr>
            <a:xfrm>
              <a:off x="857135" y="2729048"/>
              <a:ext cx="89005" cy="84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97875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/>
          <a:srcRect l="9165" t="91901" r="76830"/>
          <a:stretch/>
        </p:blipFill>
        <p:spPr>
          <a:xfrm>
            <a:off x="1524000" y="4274673"/>
            <a:ext cx="782772" cy="266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245039"/>
            <a:ext cx="5589155" cy="32966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t="49490" r="70013" b="41264"/>
          <a:stretch/>
        </p:blipFill>
        <p:spPr>
          <a:xfrm>
            <a:off x="3952810" y="2540719"/>
            <a:ext cx="3133423" cy="569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510029" y="1920435"/>
            <a:ext cx="3576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Tambah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tombol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Tambah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Peminatan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08351653"/>
              </p:ext>
            </p:extLst>
          </p:nvPr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971005" y="2540719"/>
            <a:ext cx="1074068" cy="209987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71005" y="1103461"/>
            <a:ext cx="1068281" cy="6293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9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245039"/>
            <a:ext cx="5589155" cy="32966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10029" y="1920435"/>
            <a:ext cx="3576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diubah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hapus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tombol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Tambah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Peminatan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6" name="Picture 15"/>
          <p:cNvPicPr/>
          <p:nvPr/>
        </p:nvPicPr>
        <p:blipFill rotWithShape="1">
          <a:blip r:embed="rId2"/>
          <a:srcRect l="9165" t="91901" r="76830"/>
          <a:stretch/>
        </p:blipFill>
        <p:spPr>
          <a:xfrm>
            <a:off x="5105400" y="2609005"/>
            <a:ext cx="1856287" cy="6331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7971005" y="2540719"/>
            <a:ext cx="1074068" cy="209987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1005" y="1103461"/>
            <a:ext cx="1068281" cy="6293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0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 descr="../../Downloads/WhatsApp%20Image%202019-01-18%20at%2022.28.00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967" y="1214559"/>
            <a:ext cx="5508893" cy="3463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entagon 12"/>
          <p:cNvSpPr/>
          <p:nvPr/>
        </p:nvSpPr>
        <p:spPr>
          <a:xfrm>
            <a:off x="3835525" y="1885950"/>
            <a:ext cx="4102685" cy="685800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mdrasah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jumlah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didaftarkan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seleksi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 PTKIN 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2019.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1005" y="1103461"/>
            <a:ext cx="1068281" cy="6293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71005" y="2540719"/>
            <a:ext cx="1074068" cy="209987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7971005" y="3257550"/>
            <a:ext cx="1074068" cy="138303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71005" y="1103460"/>
            <a:ext cx="1068281" cy="13920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1258661"/>
              </p:ext>
            </p:extLst>
          </p:nvPr>
        </p:nvGraphicFramePr>
        <p:xfrm>
          <a:off x="841093" y="1654455"/>
          <a:ext cx="6963191" cy="327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/>
          <p:nvPr/>
        </p:nvSpPr>
        <p:spPr>
          <a:xfrm>
            <a:off x="3282076" y="1150292"/>
            <a:ext cx="25989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Jurusan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Peminatan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98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rcRect b="8034"/>
          <a:stretch>
            <a:fillRect/>
          </a:stretch>
        </p:blipFill>
        <p:spPr>
          <a:xfrm>
            <a:off x="2521584" y="2266950"/>
            <a:ext cx="4111793" cy="24690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990967" y="1428750"/>
            <a:ext cx="5943233" cy="3259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Pentagon 13"/>
          <p:cNvSpPr/>
          <p:nvPr/>
        </p:nvSpPr>
        <p:spPr>
          <a:xfrm>
            <a:off x="3835525" y="2358558"/>
            <a:ext cx="4102685" cy="1034882"/>
          </a:xfrm>
          <a:prstGeom prst="homePlate">
            <a:avLst>
              <a:gd name="adj" fmla="val 2170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KKM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berdasar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dimaksudkan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KKM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per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pelajaran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berdasar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kelas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10 semester 1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sampai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kelas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12 semester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005" y="3257550"/>
            <a:ext cx="1074068" cy="138303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71005" y="1103460"/>
            <a:ext cx="1068281" cy="13920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 rotWithShape="1">
          <a:blip r:embed="rId2"/>
          <a:srcRect t="56109" r="52138" b="34539"/>
          <a:stretch/>
        </p:blipFill>
        <p:spPr>
          <a:xfrm>
            <a:off x="990968" y="3257550"/>
            <a:ext cx="2844558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428750"/>
            <a:ext cx="5943233" cy="3259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8" name="Picture 17"/>
          <p:cNvPicPr/>
          <p:nvPr/>
        </p:nvPicPr>
        <p:blipFill>
          <a:blip r:embed="rId8"/>
          <a:srcRect b="8034"/>
          <a:stretch>
            <a:fillRect/>
          </a:stretch>
        </p:blipFill>
        <p:spPr>
          <a:xfrm>
            <a:off x="1755480" y="1763076"/>
            <a:ext cx="5078307" cy="304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447800" y="1291587"/>
            <a:ext cx="5432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langsung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pada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tabel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71005" y="1103460"/>
            <a:ext cx="1068281" cy="13920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71005" y="3257550"/>
            <a:ext cx="1074068" cy="138303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428750"/>
            <a:ext cx="5943233" cy="3259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025440" y="1698132"/>
            <a:ext cx="3810000" cy="3243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1447800" y="1291587"/>
            <a:ext cx="5432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excel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t="56109" r="52138" b="34539"/>
          <a:stretch/>
        </p:blipFill>
        <p:spPr>
          <a:xfrm>
            <a:off x="3862799" y="1758213"/>
            <a:ext cx="3727192" cy="399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 17"/>
          <p:cNvSpPr/>
          <p:nvPr/>
        </p:nvSpPr>
        <p:spPr>
          <a:xfrm>
            <a:off x="7971005" y="3257550"/>
            <a:ext cx="1074068" cy="138303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971005" y="1103460"/>
            <a:ext cx="1068281" cy="13920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8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990967" y="1246309"/>
            <a:ext cx="5790833" cy="3540131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3835525" y="3105150"/>
            <a:ext cx="4102685" cy="1034882"/>
          </a:xfrm>
          <a:prstGeom prst="homePlate">
            <a:avLst>
              <a:gd name="adj" fmla="val 21700"/>
            </a:avLst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Setelah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KKM,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mendaftarkan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sesuai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jumlah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kuota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diawal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005" y="4019550"/>
            <a:ext cx="1074068" cy="62103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3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2"/>
          <a:srcRect l="25000"/>
          <a:stretch/>
        </p:blipFill>
        <p:spPr>
          <a:xfrm>
            <a:off x="2895600" y="2876550"/>
            <a:ext cx="2050695" cy="1512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990967" y="1246309"/>
            <a:ext cx="5790833" cy="35401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37834811"/>
              </p:ext>
            </p:extLst>
          </p:nvPr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15"/>
          <p:cNvPicPr/>
          <p:nvPr/>
        </p:nvPicPr>
        <p:blipFill>
          <a:blip r:embed="rId9"/>
          <a:stretch>
            <a:fillRect/>
          </a:stretch>
        </p:blipFill>
        <p:spPr>
          <a:xfrm>
            <a:off x="1025440" y="1246309"/>
            <a:ext cx="5773719" cy="3652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96294" y="88865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Arial Narrow" charset="0"/>
                <a:ea typeface="Calibri" charset="0"/>
                <a:cs typeface="Arial" charset="0"/>
              </a:rPr>
              <a:t>Klik</a:t>
            </a:r>
            <a:r>
              <a:rPr lang="en-US" dirty="0" smtClean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 smtClean="0">
                <a:latin typeface="Arial Narrow" charset="0"/>
                <a:ea typeface="Calibri" charset="0"/>
                <a:cs typeface="Arial" charset="0"/>
              </a:rPr>
              <a:t>tombol</a:t>
            </a:r>
            <a:r>
              <a:rPr lang="en-US" dirty="0" smtClean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 smtClean="0">
                <a:latin typeface="Arial Narrow" charset="0"/>
                <a:ea typeface="Calibri" charset="0"/>
                <a:cs typeface="Arial" charset="0"/>
              </a:rPr>
              <a:t>tambah</a:t>
            </a:r>
            <a:r>
              <a:rPr lang="en-US" dirty="0" smtClean="0">
                <a:latin typeface="Arial Narrow" charset="0"/>
                <a:ea typeface="Calibri" charset="0"/>
                <a:cs typeface="Arial" charset="0"/>
              </a:rPr>
              <a:t> data per </a:t>
            </a:r>
            <a:r>
              <a:rPr lang="en-US" dirty="0" err="1" smtClean="0">
                <a:latin typeface="Arial Narrow" charset="0"/>
                <a:ea typeface="Calibri" charset="0"/>
                <a:cs typeface="Arial" charset="0"/>
              </a:rPr>
              <a:t>siswa</a:t>
            </a:r>
            <a:r>
              <a:rPr lang="en-US" dirty="0" smtClean="0">
                <a:latin typeface="Arial Narrow" charset="0"/>
                <a:ea typeface="Calibri" charset="0"/>
                <a:cs typeface="Arial" charset="0"/>
              </a:rPr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971005" y="1103460"/>
            <a:ext cx="1068281" cy="21540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8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246309"/>
            <a:ext cx="5790833" cy="35401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/>
          <p:cNvPicPr/>
          <p:nvPr/>
        </p:nvPicPr>
        <p:blipFill rotWithShape="1">
          <a:blip r:embed="rId8"/>
          <a:srcRect l="25000"/>
          <a:stretch/>
        </p:blipFill>
        <p:spPr>
          <a:xfrm>
            <a:off x="2514503" y="1870508"/>
            <a:ext cx="3657600" cy="2696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296294" y="11539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U</a:t>
            </a:r>
            <a:r>
              <a:rPr lang="en-US" spc="-5" dirty="0" err="1">
                <a:latin typeface="Arial Narrow" charset="0"/>
                <a:ea typeface="Calibri" charset="0"/>
                <a:cs typeface="Arial" charset="0"/>
              </a:rPr>
              <a:t>n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tuk</a:t>
            </a:r>
            <a:r>
              <a:rPr lang="en-US" spc="5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spc="5" dirty="0" err="1">
                <a:latin typeface="Arial Narrow" charset="0"/>
                <a:ea typeface="Calibri" charset="0"/>
                <a:cs typeface="Arial" charset="0"/>
              </a:rPr>
              <a:t>m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en</a:t>
            </a:r>
            <a:r>
              <a:rPr lang="en-US" spc="-5" dirty="0" err="1">
                <a:latin typeface="Arial Narrow" charset="0"/>
                <a:ea typeface="Calibri" charset="0"/>
                <a:cs typeface="Arial" charset="0"/>
              </a:rPr>
              <a:t>gub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ah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atau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spc="5" dirty="0" err="1">
                <a:latin typeface="Arial Narrow" charset="0"/>
                <a:ea typeface="Calibri" charset="0"/>
                <a:cs typeface="Arial" charset="0"/>
              </a:rPr>
              <a:t>m</a:t>
            </a:r>
            <a:r>
              <a:rPr lang="en-US" spc="-10" dirty="0" err="1">
                <a:latin typeface="Arial Narrow" charset="0"/>
                <a:ea typeface="Calibri" charset="0"/>
                <a:cs typeface="Arial" charset="0"/>
              </a:rPr>
              <a:t>e</a:t>
            </a:r>
            <a:r>
              <a:rPr lang="en-US" spc="-5" dirty="0" err="1">
                <a:latin typeface="Arial Narrow" charset="0"/>
                <a:ea typeface="Calibri" charset="0"/>
                <a:cs typeface="Arial" charset="0"/>
              </a:rPr>
              <a:t>ngh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a</a:t>
            </a:r>
            <a:r>
              <a:rPr lang="en-US" spc="-5" dirty="0" err="1">
                <a:latin typeface="Arial Narrow" charset="0"/>
                <a:ea typeface="Calibri" charset="0"/>
                <a:cs typeface="Arial" charset="0"/>
              </a:rPr>
              <a:t>pu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s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spc="-5" dirty="0">
                <a:latin typeface="Arial Narrow" charset="0"/>
                <a:ea typeface="Calibri" charset="0"/>
                <a:cs typeface="Arial" charset="0"/>
              </a:rPr>
              <a:t>d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ata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sis</a:t>
            </a:r>
            <a:r>
              <a:rPr lang="en-US" spc="5" dirty="0" err="1">
                <a:latin typeface="Arial Narrow" charset="0"/>
                <a:ea typeface="Calibri" charset="0"/>
                <a:cs typeface="Arial" charset="0"/>
              </a:rPr>
              <a:t>w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a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dapat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dilakukan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langsung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>
                <a:latin typeface="Arial Narrow" charset="0"/>
                <a:ea typeface="Calibri" charset="0"/>
                <a:cs typeface="Arial" charset="0"/>
              </a:rPr>
              <a:t>pada</a:t>
            </a:r>
            <a:r>
              <a:rPr lang="en-US" dirty="0">
                <a:latin typeface="Arial Narrow" charset="0"/>
                <a:ea typeface="Calibri" charset="0"/>
                <a:cs typeface="Arial" charset="0"/>
              </a:rPr>
              <a:t> </a:t>
            </a:r>
            <a:r>
              <a:rPr lang="en-US" dirty="0" err="1" smtClean="0">
                <a:latin typeface="Arial Narrow" charset="0"/>
                <a:ea typeface="Calibri" charset="0"/>
                <a:cs typeface="Arial" charset="0"/>
              </a:rPr>
              <a:t>tabel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5354001" y="1140697"/>
            <a:ext cx="3666931" cy="3586413"/>
            <a:chOff x="3477443" y="1581445"/>
            <a:chExt cx="5340857" cy="5223583"/>
          </a:xfrm>
          <a:solidFill>
            <a:schemeClr val="bg1">
              <a:lumMod val="75000"/>
              <a:alpha val="30000"/>
            </a:schemeClr>
          </a:solidFill>
        </p:grpSpPr>
        <p:sp>
          <p:nvSpPr>
            <p:cNvPr id="233" name="Freeform 12"/>
            <p:cNvSpPr>
              <a:spLocks noEditPoints="1"/>
            </p:cNvSpPr>
            <p:nvPr/>
          </p:nvSpPr>
          <p:spPr bwMode="auto">
            <a:xfrm>
              <a:off x="5139038" y="4209633"/>
              <a:ext cx="381773" cy="381773"/>
            </a:xfrm>
            <a:custGeom>
              <a:avLst/>
              <a:gdLst>
                <a:gd name="T0" fmla="*/ 5 w 68"/>
                <a:gd name="T1" fmla="*/ 0 h 68"/>
                <a:gd name="T2" fmla="*/ 0 w 68"/>
                <a:gd name="T3" fmla="*/ 58 h 68"/>
                <a:gd name="T4" fmla="*/ 7 w 68"/>
                <a:gd name="T5" fmla="*/ 64 h 68"/>
                <a:gd name="T6" fmla="*/ 8 w 68"/>
                <a:gd name="T7" fmla="*/ 68 h 68"/>
                <a:gd name="T8" fmla="*/ 13 w 68"/>
                <a:gd name="T9" fmla="*/ 67 h 68"/>
                <a:gd name="T10" fmla="*/ 54 w 68"/>
                <a:gd name="T11" fmla="*/ 64 h 68"/>
                <a:gd name="T12" fmla="*/ 55 w 68"/>
                <a:gd name="T13" fmla="*/ 68 h 68"/>
                <a:gd name="T14" fmla="*/ 61 w 68"/>
                <a:gd name="T15" fmla="*/ 67 h 68"/>
                <a:gd name="T16" fmla="*/ 62 w 68"/>
                <a:gd name="T17" fmla="*/ 64 h 68"/>
                <a:gd name="T18" fmla="*/ 68 w 68"/>
                <a:gd name="T19" fmla="*/ 6 h 68"/>
                <a:gd name="T20" fmla="*/ 65 w 68"/>
                <a:gd name="T21" fmla="*/ 58 h 68"/>
                <a:gd name="T22" fmla="*/ 60 w 68"/>
                <a:gd name="T23" fmla="*/ 61 h 68"/>
                <a:gd name="T24" fmla="*/ 12 w 68"/>
                <a:gd name="T25" fmla="*/ 61 h 68"/>
                <a:gd name="T26" fmla="*/ 5 w 68"/>
                <a:gd name="T27" fmla="*/ 61 h 68"/>
                <a:gd name="T28" fmla="*/ 3 w 68"/>
                <a:gd name="T29" fmla="*/ 6 h 68"/>
                <a:gd name="T30" fmla="*/ 62 w 68"/>
                <a:gd name="T31" fmla="*/ 3 h 68"/>
                <a:gd name="T32" fmla="*/ 65 w 68"/>
                <a:gd name="T33" fmla="*/ 58 h 68"/>
                <a:gd name="T34" fmla="*/ 7 w 68"/>
                <a:gd name="T35" fmla="*/ 5 h 68"/>
                <a:gd name="T36" fmla="*/ 5 w 68"/>
                <a:gd name="T37" fmla="*/ 13 h 68"/>
                <a:gd name="T38" fmla="*/ 3 w 68"/>
                <a:gd name="T39" fmla="*/ 14 h 68"/>
                <a:gd name="T40" fmla="*/ 4 w 68"/>
                <a:gd name="T41" fmla="*/ 23 h 68"/>
                <a:gd name="T42" fmla="*/ 5 w 68"/>
                <a:gd name="T43" fmla="*/ 41 h 68"/>
                <a:gd name="T44" fmla="*/ 3 w 68"/>
                <a:gd name="T45" fmla="*/ 42 h 68"/>
                <a:gd name="T46" fmla="*/ 4 w 68"/>
                <a:gd name="T47" fmla="*/ 51 h 68"/>
                <a:gd name="T48" fmla="*/ 5 w 68"/>
                <a:gd name="T49" fmla="*/ 57 h 68"/>
                <a:gd name="T50" fmla="*/ 61 w 68"/>
                <a:gd name="T51" fmla="*/ 59 h 68"/>
                <a:gd name="T52" fmla="*/ 63 w 68"/>
                <a:gd name="T53" fmla="*/ 8 h 68"/>
                <a:gd name="T54" fmla="*/ 61 w 68"/>
                <a:gd name="T55" fmla="*/ 57 h 68"/>
                <a:gd name="T56" fmla="*/ 7 w 68"/>
                <a:gd name="T57" fmla="*/ 57 h 68"/>
                <a:gd name="T58" fmla="*/ 7 w 68"/>
                <a:gd name="T59" fmla="*/ 51 h 68"/>
                <a:gd name="T60" fmla="*/ 8 w 68"/>
                <a:gd name="T61" fmla="*/ 42 h 68"/>
                <a:gd name="T62" fmla="*/ 7 w 68"/>
                <a:gd name="T63" fmla="*/ 41 h 68"/>
                <a:gd name="T64" fmla="*/ 7 w 68"/>
                <a:gd name="T65" fmla="*/ 23 h 68"/>
                <a:gd name="T66" fmla="*/ 8 w 68"/>
                <a:gd name="T67" fmla="*/ 14 h 68"/>
                <a:gd name="T68" fmla="*/ 7 w 68"/>
                <a:gd name="T69" fmla="*/ 13 h 68"/>
                <a:gd name="T70" fmla="*/ 61 w 68"/>
                <a:gd name="T71" fmla="*/ 8 h 68"/>
                <a:gd name="T72" fmla="*/ 34 w 68"/>
                <a:gd name="T73" fmla="*/ 46 h 68"/>
                <a:gd name="T74" fmla="*/ 34 w 68"/>
                <a:gd name="T75" fmla="*/ 18 h 68"/>
                <a:gd name="T76" fmla="*/ 34 w 68"/>
                <a:gd name="T77" fmla="*/ 46 h 68"/>
                <a:gd name="T78" fmla="*/ 46 w 68"/>
                <a:gd name="T79" fmla="*/ 32 h 68"/>
                <a:gd name="T80" fmla="*/ 22 w 68"/>
                <a:gd name="T81" fmla="*/ 32 h 68"/>
                <a:gd name="T82" fmla="*/ 34 w 68"/>
                <a:gd name="T83" fmla="*/ 41 h 68"/>
                <a:gd name="T84" fmla="*/ 45 w 68"/>
                <a:gd name="T85" fmla="*/ 35 h 68"/>
                <a:gd name="T86" fmla="*/ 46 w 68"/>
                <a:gd name="T87" fmla="*/ 31 h 68"/>
                <a:gd name="T88" fmla="*/ 43 w 68"/>
                <a:gd name="T89" fmla="*/ 30 h 68"/>
                <a:gd name="T90" fmla="*/ 24 w 68"/>
                <a:gd name="T91" fmla="*/ 32 h 68"/>
                <a:gd name="T92" fmla="*/ 34 w 68"/>
                <a:gd name="T93" fmla="*/ 25 h 68"/>
                <a:gd name="T94" fmla="*/ 34 w 68"/>
                <a:gd name="T95" fmla="*/ 39 h 68"/>
                <a:gd name="T96" fmla="*/ 34 w 68"/>
                <a:gd name="T97" fmla="*/ 25 h 68"/>
                <a:gd name="T98" fmla="*/ 53 w 68"/>
                <a:gd name="T99" fmla="*/ 49 h 68"/>
                <a:gd name="T100" fmla="*/ 54 w 68"/>
                <a:gd name="T101" fmla="*/ 44 h 68"/>
                <a:gd name="T102" fmla="*/ 56 w 68"/>
                <a:gd name="T103" fmla="*/ 18 h 68"/>
                <a:gd name="T104" fmla="*/ 50 w 68"/>
                <a:gd name="T105" fmla="*/ 18 h 68"/>
                <a:gd name="T106" fmla="*/ 52 w 68"/>
                <a:gd name="T107" fmla="*/ 44 h 68"/>
                <a:gd name="T108" fmla="*/ 53 w 68"/>
                <a:gd name="T109" fmla="*/ 47 h 68"/>
                <a:gd name="T110" fmla="*/ 53 w 68"/>
                <a:gd name="T111" fmla="*/ 46 h 68"/>
                <a:gd name="T112" fmla="*/ 53 w 68"/>
                <a:gd name="T113" fmla="*/ 47 h 68"/>
                <a:gd name="T114" fmla="*/ 54 w 68"/>
                <a:gd name="T115" fmla="*/ 18 h 68"/>
                <a:gd name="T116" fmla="*/ 52 w 68"/>
                <a:gd name="T117" fmla="*/ 1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" h="68">
                  <a:moveTo>
                    <a:pt x="6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2" y="64"/>
                    <a:pt x="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8"/>
                    <a:pt x="7" y="68"/>
                    <a:pt x="8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7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8"/>
                    <a:pt x="54" y="68"/>
                    <a:pt x="55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1" y="68"/>
                    <a:pt x="61" y="67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5" y="64"/>
                    <a:pt x="68" y="61"/>
                    <a:pt x="68" y="58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3"/>
                    <a:pt x="65" y="0"/>
                    <a:pt x="62" y="0"/>
                  </a:cubicBezTo>
                  <a:close/>
                  <a:moveTo>
                    <a:pt x="65" y="58"/>
                  </a:moveTo>
                  <a:cubicBezTo>
                    <a:pt x="65" y="60"/>
                    <a:pt x="64" y="61"/>
                    <a:pt x="62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3" y="60"/>
                    <a:pt x="3" y="5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4" y="3"/>
                    <a:pt x="65" y="4"/>
                    <a:pt x="65" y="6"/>
                  </a:cubicBezTo>
                  <a:lnTo>
                    <a:pt x="65" y="58"/>
                  </a:lnTo>
                  <a:close/>
                  <a:moveTo>
                    <a:pt x="61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1"/>
                    <a:pt x="3" y="42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4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8"/>
                    <a:pt x="6" y="59"/>
                    <a:pt x="7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2" y="59"/>
                    <a:pt x="63" y="58"/>
                    <a:pt x="63" y="57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6"/>
                    <a:pt x="62" y="5"/>
                    <a:pt x="61" y="5"/>
                  </a:cubicBezTo>
                  <a:close/>
                  <a:moveTo>
                    <a:pt x="61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1" y="8"/>
                    <a:pt x="61" y="8"/>
                    <a:pt x="61" y="8"/>
                  </a:cubicBezTo>
                  <a:lnTo>
                    <a:pt x="61" y="57"/>
                  </a:lnTo>
                  <a:close/>
                  <a:moveTo>
                    <a:pt x="34" y="46"/>
                  </a:moveTo>
                  <a:cubicBezTo>
                    <a:pt x="42" y="46"/>
                    <a:pt x="48" y="40"/>
                    <a:pt x="48" y="32"/>
                  </a:cubicBezTo>
                  <a:cubicBezTo>
                    <a:pt x="48" y="24"/>
                    <a:pt x="42" y="18"/>
                    <a:pt x="34" y="18"/>
                  </a:cubicBezTo>
                  <a:cubicBezTo>
                    <a:pt x="26" y="18"/>
                    <a:pt x="20" y="24"/>
                    <a:pt x="20" y="32"/>
                  </a:cubicBezTo>
                  <a:cubicBezTo>
                    <a:pt x="20" y="40"/>
                    <a:pt x="26" y="46"/>
                    <a:pt x="34" y="46"/>
                  </a:cubicBezTo>
                  <a:close/>
                  <a:moveTo>
                    <a:pt x="34" y="20"/>
                  </a:moveTo>
                  <a:cubicBezTo>
                    <a:pt x="40" y="20"/>
                    <a:pt x="46" y="25"/>
                    <a:pt x="46" y="32"/>
                  </a:cubicBezTo>
                  <a:cubicBezTo>
                    <a:pt x="46" y="39"/>
                    <a:pt x="40" y="44"/>
                    <a:pt x="34" y="44"/>
                  </a:cubicBezTo>
                  <a:cubicBezTo>
                    <a:pt x="27" y="44"/>
                    <a:pt x="22" y="39"/>
                    <a:pt x="22" y="32"/>
                  </a:cubicBezTo>
                  <a:cubicBezTo>
                    <a:pt x="22" y="25"/>
                    <a:pt x="27" y="20"/>
                    <a:pt x="34" y="20"/>
                  </a:cubicBezTo>
                  <a:close/>
                  <a:moveTo>
                    <a:pt x="34" y="41"/>
                  </a:moveTo>
                  <a:cubicBezTo>
                    <a:pt x="38" y="41"/>
                    <a:pt x="41" y="39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0"/>
                    <a:pt x="45" y="30"/>
                    <a:pt x="45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2" y="26"/>
                    <a:pt x="38" y="23"/>
                    <a:pt x="34" y="23"/>
                  </a:cubicBezTo>
                  <a:cubicBezTo>
                    <a:pt x="29" y="23"/>
                    <a:pt x="24" y="27"/>
                    <a:pt x="24" y="32"/>
                  </a:cubicBezTo>
                  <a:cubicBezTo>
                    <a:pt x="24" y="37"/>
                    <a:pt x="29" y="41"/>
                    <a:pt x="34" y="41"/>
                  </a:cubicBezTo>
                  <a:close/>
                  <a:moveTo>
                    <a:pt x="34" y="25"/>
                  </a:moveTo>
                  <a:cubicBezTo>
                    <a:pt x="38" y="25"/>
                    <a:pt x="41" y="28"/>
                    <a:pt x="41" y="32"/>
                  </a:cubicBezTo>
                  <a:cubicBezTo>
                    <a:pt x="41" y="36"/>
                    <a:pt x="38" y="39"/>
                    <a:pt x="34" y="39"/>
                  </a:cubicBezTo>
                  <a:cubicBezTo>
                    <a:pt x="30" y="39"/>
                    <a:pt x="26" y="36"/>
                    <a:pt x="26" y="32"/>
                  </a:cubicBezTo>
                  <a:cubicBezTo>
                    <a:pt x="26" y="28"/>
                    <a:pt x="30" y="25"/>
                    <a:pt x="34" y="25"/>
                  </a:cubicBezTo>
                  <a:close/>
                  <a:moveTo>
                    <a:pt x="50" y="47"/>
                  </a:moveTo>
                  <a:cubicBezTo>
                    <a:pt x="50" y="48"/>
                    <a:pt x="52" y="49"/>
                    <a:pt x="53" y="49"/>
                  </a:cubicBezTo>
                  <a:cubicBezTo>
                    <a:pt x="55" y="49"/>
                    <a:pt x="56" y="48"/>
                    <a:pt x="56" y="47"/>
                  </a:cubicBezTo>
                  <a:cubicBezTo>
                    <a:pt x="56" y="45"/>
                    <a:pt x="55" y="44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6" y="19"/>
                    <a:pt x="56" y="18"/>
                  </a:cubicBezTo>
                  <a:cubicBezTo>
                    <a:pt x="56" y="16"/>
                    <a:pt x="55" y="15"/>
                    <a:pt x="53" y="15"/>
                  </a:cubicBezTo>
                  <a:cubicBezTo>
                    <a:pt x="52" y="15"/>
                    <a:pt x="50" y="16"/>
                    <a:pt x="50" y="18"/>
                  </a:cubicBezTo>
                  <a:cubicBezTo>
                    <a:pt x="50" y="19"/>
                    <a:pt x="51" y="20"/>
                    <a:pt x="52" y="2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4"/>
                    <a:pt x="50" y="45"/>
                    <a:pt x="50" y="47"/>
                  </a:cubicBezTo>
                  <a:close/>
                  <a:moveTo>
                    <a:pt x="53" y="47"/>
                  </a:moveTo>
                  <a:cubicBezTo>
                    <a:pt x="53" y="47"/>
                    <a:pt x="52" y="47"/>
                    <a:pt x="52" y="47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7"/>
                  </a:cubicBezTo>
                  <a:cubicBezTo>
                    <a:pt x="54" y="47"/>
                    <a:pt x="54" y="47"/>
                    <a:pt x="53" y="47"/>
                  </a:cubicBezTo>
                  <a:close/>
                  <a:moveTo>
                    <a:pt x="53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4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7"/>
                    <a:pt x="53" y="17"/>
                    <a:pt x="5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4" name="Freeform 14"/>
            <p:cNvSpPr>
              <a:spLocks noEditPoints="1"/>
            </p:cNvSpPr>
            <p:nvPr/>
          </p:nvSpPr>
          <p:spPr bwMode="auto">
            <a:xfrm>
              <a:off x="6050011" y="4549116"/>
              <a:ext cx="256239" cy="298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5" name="Freeform 18"/>
            <p:cNvSpPr>
              <a:spLocks noEditPoints="1"/>
            </p:cNvSpPr>
            <p:nvPr/>
          </p:nvSpPr>
          <p:spPr bwMode="auto">
            <a:xfrm>
              <a:off x="6004814" y="3783726"/>
              <a:ext cx="432891" cy="40857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6" name="Freeform 24"/>
            <p:cNvSpPr>
              <a:spLocks noEditPoints="1"/>
            </p:cNvSpPr>
            <p:nvPr/>
          </p:nvSpPr>
          <p:spPr bwMode="auto">
            <a:xfrm>
              <a:off x="5748718" y="4268009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7" name="Freeform 36"/>
            <p:cNvSpPr>
              <a:spLocks noEditPoints="1"/>
            </p:cNvSpPr>
            <p:nvPr/>
          </p:nvSpPr>
          <p:spPr bwMode="auto">
            <a:xfrm>
              <a:off x="5682599" y="2135440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8" name="Freeform 37"/>
            <p:cNvSpPr>
              <a:spLocks noEditPoints="1"/>
            </p:cNvSpPr>
            <p:nvPr/>
          </p:nvSpPr>
          <p:spPr bwMode="auto">
            <a:xfrm>
              <a:off x="6795112" y="2542410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9" name="Freeform 41"/>
            <p:cNvSpPr>
              <a:spLocks noEditPoints="1"/>
            </p:cNvSpPr>
            <p:nvPr/>
          </p:nvSpPr>
          <p:spPr bwMode="auto">
            <a:xfrm>
              <a:off x="5456606" y="5253251"/>
              <a:ext cx="477196" cy="461290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0" name="Freeform 18"/>
            <p:cNvSpPr>
              <a:spLocks noEditPoints="1"/>
            </p:cNvSpPr>
            <p:nvPr/>
          </p:nvSpPr>
          <p:spPr bwMode="auto">
            <a:xfrm>
              <a:off x="3817235" y="2826580"/>
              <a:ext cx="337707" cy="31873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1" name="Freeform 240"/>
            <p:cNvSpPr>
              <a:spLocks noEditPoints="1"/>
            </p:cNvSpPr>
            <p:nvPr/>
          </p:nvSpPr>
          <p:spPr bwMode="auto">
            <a:xfrm>
              <a:off x="6041483" y="2742922"/>
              <a:ext cx="365791" cy="365791"/>
            </a:xfrm>
            <a:custGeom>
              <a:avLst/>
              <a:gdLst>
                <a:gd name="T0" fmla="*/ 0 w 66"/>
                <a:gd name="T1" fmla="*/ 33 h 66"/>
                <a:gd name="T2" fmla="*/ 66 w 66"/>
                <a:gd name="T3" fmla="*/ 33 h 66"/>
                <a:gd name="T4" fmla="*/ 50 w 66"/>
                <a:gd name="T5" fmla="*/ 32 h 66"/>
                <a:gd name="T6" fmla="*/ 63 w 66"/>
                <a:gd name="T7" fmla="*/ 32 h 66"/>
                <a:gd name="T8" fmla="*/ 48 w 66"/>
                <a:gd name="T9" fmla="*/ 32 h 66"/>
                <a:gd name="T10" fmla="*/ 34 w 66"/>
                <a:gd name="T11" fmla="*/ 18 h 66"/>
                <a:gd name="T12" fmla="*/ 48 w 66"/>
                <a:gd name="T13" fmla="*/ 32 h 66"/>
                <a:gd name="T14" fmla="*/ 34 w 66"/>
                <a:gd name="T15" fmla="*/ 3 h 66"/>
                <a:gd name="T16" fmla="*/ 34 w 66"/>
                <a:gd name="T17" fmla="*/ 16 h 66"/>
                <a:gd name="T18" fmla="*/ 20 w 66"/>
                <a:gd name="T19" fmla="*/ 18 h 66"/>
                <a:gd name="T20" fmla="*/ 32 w 66"/>
                <a:gd name="T21" fmla="*/ 16 h 66"/>
                <a:gd name="T22" fmla="*/ 32 w 66"/>
                <a:gd name="T23" fmla="*/ 32 h 66"/>
                <a:gd name="T24" fmla="*/ 19 w 66"/>
                <a:gd name="T25" fmla="*/ 20 h 66"/>
                <a:gd name="T26" fmla="*/ 16 w 66"/>
                <a:gd name="T27" fmla="*/ 32 h 66"/>
                <a:gd name="T28" fmla="*/ 17 w 66"/>
                <a:gd name="T29" fmla="*/ 21 h 66"/>
                <a:gd name="T30" fmla="*/ 16 w 66"/>
                <a:gd name="T31" fmla="*/ 34 h 66"/>
                <a:gd name="T32" fmla="*/ 3 w 66"/>
                <a:gd name="T33" fmla="*/ 34 h 66"/>
                <a:gd name="T34" fmla="*/ 18 w 66"/>
                <a:gd name="T35" fmla="*/ 34 h 66"/>
                <a:gd name="T36" fmla="*/ 32 w 66"/>
                <a:gd name="T37" fmla="*/ 48 h 66"/>
                <a:gd name="T38" fmla="*/ 18 w 66"/>
                <a:gd name="T39" fmla="*/ 34 h 66"/>
                <a:gd name="T40" fmla="*/ 32 w 66"/>
                <a:gd name="T41" fmla="*/ 63 h 66"/>
                <a:gd name="T42" fmla="*/ 32 w 66"/>
                <a:gd name="T43" fmla="*/ 50 h 66"/>
                <a:gd name="T44" fmla="*/ 46 w 66"/>
                <a:gd name="T45" fmla="*/ 49 h 66"/>
                <a:gd name="T46" fmla="*/ 34 w 66"/>
                <a:gd name="T47" fmla="*/ 50 h 66"/>
                <a:gd name="T48" fmla="*/ 34 w 66"/>
                <a:gd name="T49" fmla="*/ 34 h 66"/>
                <a:gd name="T50" fmla="*/ 46 w 66"/>
                <a:gd name="T51" fmla="*/ 47 h 66"/>
                <a:gd name="T52" fmla="*/ 50 w 66"/>
                <a:gd name="T53" fmla="*/ 34 h 66"/>
                <a:gd name="T54" fmla="*/ 48 w 66"/>
                <a:gd name="T55" fmla="*/ 46 h 66"/>
                <a:gd name="T56" fmla="*/ 48 w 66"/>
                <a:gd name="T57" fmla="*/ 18 h 66"/>
                <a:gd name="T58" fmla="*/ 62 w 66"/>
                <a:gd name="T59" fmla="*/ 26 h 66"/>
                <a:gd name="T60" fmla="*/ 18 w 66"/>
                <a:gd name="T61" fmla="*/ 18 h 66"/>
                <a:gd name="T62" fmla="*/ 26 w 66"/>
                <a:gd name="T63" fmla="*/ 4 h 66"/>
                <a:gd name="T64" fmla="*/ 18 w 66"/>
                <a:gd name="T65" fmla="*/ 48 h 66"/>
                <a:gd name="T66" fmla="*/ 4 w 66"/>
                <a:gd name="T67" fmla="*/ 40 h 66"/>
                <a:gd name="T68" fmla="*/ 48 w 66"/>
                <a:gd name="T69" fmla="*/ 48 h 66"/>
                <a:gd name="T70" fmla="*/ 40 w 66"/>
                <a:gd name="T71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  <a:moveTo>
                    <a:pt x="50" y="32"/>
                  </a:moveTo>
                  <a:cubicBezTo>
                    <a:pt x="50" y="28"/>
                    <a:pt x="49" y="24"/>
                    <a:pt x="48" y="21"/>
                  </a:cubicBezTo>
                  <a:cubicBezTo>
                    <a:pt x="56" y="23"/>
                    <a:pt x="62" y="27"/>
                    <a:pt x="63" y="32"/>
                  </a:cubicBezTo>
                  <a:lnTo>
                    <a:pt x="50" y="32"/>
                  </a:lnTo>
                  <a:close/>
                  <a:moveTo>
                    <a:pt x="48" y="32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18"/>
                    <a:pt x="42" y="19"/>
                    <a:pt x="46" y="20"/>
                  </a:cubicBezTo>
                  <a:cubicBezTo>
                    <a:pt x="47" y="24"/>
                    <a:pt x="48" y="28"/>
                    <a:pt x="48" y="32"/>
                  </a:cubicBezTo>
                  <a:close/>
                  <a:moveTo>
                    <a:pt x="34" y="16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9" y="4"/>
                    <a:pt x="43" y="10"/>
                    <a:pt x="46" y="18"/>
                  </a:cubicBezTo>
                  <a:cubicBezTo>
                    <a:pt x="42" y="17"/>
                    <a:pt x="38" y="16"/>
                    <a:pt x="34" y="16"/>
                  </a:cubicBezTo>
                  <a:close/>
                  <a:moveTo>
                    <a:pt x="32" y="16"/>
                  </a:moveTo>
                  <a:cubicBezTo>
                    <a:pt x="28" y="16"/>
                    <a:pt x="24" y="17"/>
                    <a:pt x="20" y="18"/>
                  </a:cubicBezTo>
                  <a:cubicBezTo>
                    <a:pt x="22" y="10"/>
                    <a:pt x="27" y="4"/>
                    <a:pt x="32" y="3"/>
                  </a:cubicBezTo>
                  <a:lnTo>
                    <a:pt x="32" y="16"/>
                  </a:lnTo>
                  <a:close/>
                  <a:moveTo>
                    <a:pt x="32" y="18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8" y="24"/>
                    <a:pt x="19" y="20"/>
                  </a:cubicBezTo>
                  <a:cubicBezTo>
                    <a:pt x="23" y="19"/>
                    <a:pt x="27" y="18"/>
                    <a:pt x="32" y="18"/>
                  </a:cubicBezTo>
                  <a:close/>
                  <a:moveTo>
                    <a:pt x="16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4" y="27"/>
                    <a:pt x="9" y="23"/>
                    <a:pt x="17" y="21"/>
                  </a:cubicBezTo>
                  <a:cubicBezTo>
                    <a:pt x="16" y="24"/>
                    <a:pt x="16" y="28"/>
                    <a:pt x="16" y="32"/>
                  </a:cubicBezTo>
                  <a:close/>
                  <a:moveTo>
                    <a:pt x="16" y="34"/>
                  </a:moveTo>
                  <a:cubicBezTo>
                    <a:pt x="16" y="38"/>
                    <a:pt x="16" y="42"/>
                    <a:pt x="17" y="46"/>
                  </a:cubicBezTo>
                  <a:cubicBezTo>
                    <a:pt x="9" y="44"/>
                    <a:pt x="4" y="39"/>
                    <a:pt x="3" y="34"/>
                  </a:cubicBezTo>
                  <a:lnTo>
                    <a:pt x="16" y="34"/>
                  </a:lnTo>
                  <a:close/>
                  <a:moveTo>
                    <a:pt x="18" y="34"/>
                  </a:moveTo>
                  <a:cubicBezTo>
                    <a:pt x="32" y="34"/>
                    <a:pt x="32" y="34"/>
                    <a:pt x="32" y="3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7" y="48"/>
                    <a:pt x="23" y="48"/>
                    <a:pt x="19" y="47"/>
                  </a:cubicBezTo>
                  <a:cubicBezTo>
                    <a:pt x="18" y="43"/>
                    <a:pt x="18" y="39"/>
                    <a:pt x="18" y="34"/>
                  </a:cubicBezTo>
                  <a:close/>
                  <a:moveTo>
                    <a:pt x="32" y="50"/>
                  </a:moveTo>
                  <a:cubicBezTo>
                    <a:pt x="32" y="63"/>
                    <a:pt x="32" y="63"/>
                    <a:pt x="32" y="63"/>
                  </a:cubicBezTo>
                  <a:cubicBezTo>
                    <a:pt x="27" y="62"/>
                    <a:pt x="22" y="57"/>
                    <a:pt x="20" y="49"/>
                  </a:cubicBezTo>
                  <a:cubicBezTo>
                    <a:pt x="24" y="50"/>
                    <a:pt x="28" y="50"/>
                    <a:pt x="32" y="50"/>
                  </a:cubicBezTo>
                  <a:close/>
                  <a:moveTo>
                    <a:pt x="34" y="50"/>
                  </a:moveTo>
                  <a:cubicBezTo>
                    <a:pt x="38" y="50"/>
                    <a:pt x="42" y="50"/>
                    <a:pt x="46" y="49"/>
                  </a:cubicBezTo>
                  <a:cubicBezTo>
                    <a:pt x="43" y="57"/>
                    <a:pt x="39" y="62"/>
                    <a:pt x="34" y="63"/>
                  </a:cubicBezTo>
                  <a:lnTo>
                    <a:pt x="34" y="50"/>
                  </a:lnTo>
                  <a:close/>
                  <a:moveTo>
                    <a:pt x="34" y="48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9"/>
                    <a:pt x="47" y="43"/>
                    <a:pt x="46" y="47"/>
                  </a:cubicBezTo>
                  <a:cubicBezTo>
                    <a:pt x="42" y="48"/>
                    <a:pt x="38" y="48"/>
                    <a:pt x="34" y="48"/>
                  </a:cubicBezTo>
                  <a:close/>
                  <a:moveTo>
                    <a:pt x="50" y="34"/>
                  </a:moveTo>
                  <a:cubicBezTo>
                    <a:pt x="63" y="34"/>
                    <a:pt x="63" y="34"/>
                    <a:pt x="63" y="34"/>
                  </a:cubicBezTo>
                  <a:cubicBezTo>
                    <a:pt x="62" y="39"/>
                    <a:pt x="56" y="44"/>
                    <a:pt x="48" y="46"/>
                  </a:cubicBezTo>
                  <a:cubicBezTo>
                    <a:pt x="49" y="42"/>
                    <a:pt x="50" y="38"/>
                    <a:pt x="50" y="34"/>
                  </a:cubicBezTo>
                  <a:close/>
                  <a:moveTo>
                    <a:pt x="48" y="18"/>
                  </a:moveTo>
                  <a:cubicBezTo>
                    <a:pt x="46" y="12"/>
                    <a:pt x="43" y="7"/>
                    <a:pt x="40" y="4"/>
                  </a:cubicBezTo>
                  <a:cubicBezTo>
                    <a:pt x="51" y="7"/>
                    <a:pt x="59" y="15"/>
                    <a:pt x="62" y="26"/>
                  </a:cubicBezTo>
                  <a:cubicBezTo>
                    <a:pt x="59" y="23"/>
                    <a:pt x="54" y="20"/>
                    <a:pt x="48" y="18"/>
                  </a:cubicBezTo>
                  <a:close/>
                  <a:moveTo>
                    <a:pt x="18" y="18"/>
                  </a:moveTo>
                  <a:cubicBezTo>
                    <a:pt x="12" y="20"/>
                    <a:pt x="7" y="23"/>
                    <a:pt x="4" y="26"/>
                  </a:cubicBezTo>
                  <a:cubicBezTo>
                    <a:pt x="6" y="15"/>
                    <a:pt x="15" y="7"/>
                    <a:pt x="26" y="4"/>
                  </a:cubicBezTo>
                  <a:cubicBezTo>
                    <a:pt x="22" y="7"/>
                    <a:pt x="19" y="12"/>
                    <a:pt x="18" y="18"/>
                  </a:cubicBezTo>
                  <a:close/>
                  <a:moveTo>
                    <a:pt x="18" y="48"/>
                  </a:moveTo>
                  <a:cubicBezTo>
                    <a:pt x="19" y="55"/>
                    <a:pt x="22" y="59"/>
                    <a:pt x="26" y="62"/>
                  </a:cubicBezTo>
                  <a:cubicBezTo>
                    <a:pt x="15" y="60"/>
                    <a:pt x="6" y="51"/>
                    <a:pt x="4" y="40"/>
                  </a:cubicBezTo>
                  <a:cubicBezTo>
                    <a:pt x="7" y="44"/>
                    <a:pt x="12" y="47"/>
                    <a:pt x="18" y="48"/>
                  </a:cubicBezTo>
                  <a:close/>
                  <a:moveTo>
                    <a:pt x="48" y="48"/>
                  </a:moveTo>
                  <a:cubicBezTo>
                    <a:pt x="54" y="47"/>
                    <a:pt x="59" y="44"/>
                    <a:pt x="62" y="40"/>
                  </a:cubicBezTo>
                  <a:cubicBezTo>
                    <a:pt x="59" y="51"/>
                    <a:pt x="51" y="60"/>
                    <a:pt x="40" y="62"/>
                  </a:cubicBezTo>
                  <a:cubicBezTo>
                    <a:pt x="43" y="59"/>
                    <a:pt x="46" y="55"/>
                    <a:pt x="48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2" name="Freeform 16"/>
            <p:cNvSpPr>
              <a:spLocks noEditPoints="1"/>
            </p:cNvSpPr>
            <p:nvPr/>
          </p:nvSpPr>
          <p:spPr bwMode="auto">
            <a:xfrm>
              <a:off x="7671100" y="2454616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3" name="Freeform 45"/>
            <p:cNvSpPr>
              <a:spLocks noEditPoints="1"/>
            </p:cNvSpPr>
            <p:nvPr/>
          </p:nvSpPr>
          <p:spPr bwMode="auto">
            <a:xfrm>
              <a:off x="3914747" y="3658620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4" name="Freeform 46"/>
            <p:cNvSpPr>
              <a:spLocks noEditPoints="1"/>
            </p:cNvSpPr>
            <p:nvPr/>
          </p:nvSpPr>
          <p:spPr bwMode="auto">
            <a:xfrm>
              <a:off x="6543302" y="3836992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5" name="Freeform 47"/>
            <p:cNvSpPr>
              <a:spLocks noEditPoints="1"/>
            </p:cNvSpPr>
            <p:nvPr/>
          </p:nvSpPr>
          <p:spPr bwMode="auto">
            <a:xfrm>
              <a:off x="5306770" y="2422592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6" name="Freeform 17"/>
            <p:cNvSpPr>
              <a:spLocks noEditPoints="1"/>
            </p:cNvSpPr>
            <p:nvPr/>
          </p:nvSpPr>
          <p:spPr bwMode="auto">
            <a:xfrm>
              <a:off x="6152013" y="1676755"/>
              <a:ext cx="587809" cy="497909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7" name="Freeform 62"/>
            <p:cNvSpPr>
              <a:spLocks noEditPoints="1"/>
            </p:cNvSpPr>
            <p:nvPr/>
          </p:nvSpPr>
          <p:spPr bwMode="auto">
            <a:xfrm>
              <a:off x="5092991" y="1932809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8" name="Freeform 52"/>
            <p:cNvSpPr>
              <a:spLocks noEditPoints="1"/>
            </p:cNvSpPr>
            <p:nvPr/>
          </p:nvSpPr>
          <p:spPr bwMode="auto">
            <a:xfrm>
              <a:off x="4255025" y="3865833"/>
              <a:ext cx="360381" cy="339058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9" name="Freeform 85"/>
            <p:cNvSpPr>
              <a:spLocks noEditPoints="1"/>
            </p:cNvSpPr>
            <p:nvPr/>
          </p:nvSpPr>
          <p:spPr bwMode="auto">
            <a:xfrm>
              <a:off x="7897415" y="2727666"/>
              <a:ext cx="397387" cy="298627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0" name="Freeform 86"/>
            <p:cNvSpPr>
              <a:spLocks noEditPoints="1"/>
            </p:cNvSpPr>
            <p:nvPr/>
          </p:nvSpPr>
          <p:spPr bwMode="auto">
            <a:xfrm>
              <a:off x="7302816" y="2167613"/>
              <a:ext cx="492109" cy="426303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1" name="Freeform 28"/>
            <p:cNvSpPr>
              <a:spLocks noEditPoints="1"/>
            </p:cNvSpPr>
            <p:nvPr/>
          </p:nvSpPr>
          <p:spPr bwMode="auto">
            <a:xfrm>
              <a:off x="3867266" y="4240810"/>
              <a:ext cx="470524" cy="381798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2" name="Freeform 20"/>
            <p:cNvSpPr>
              <a:spLocks noEditPoints="1"/>
            </p:cNvSpPr>
            <p:nvPr/>
          </p:nvSpPr>
          <p:spPr bwMode="auto">
            <a:xfrm>
              <a:off x="6647471" y="1886179"/>
              <a:ext cx="439953" cy="408149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3" name="Freeform 15"/>
            <p:cNvSpPr>
              <a:spLocks noEditPoints="1"/>
            </p:cNvSpPr>
            <p:nvPr/>
          </p:nvSpPr>
          <p:spPr bwMode="auto">
            <a:xfrm>
              <a:off x="7851801" y="3423615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4" name="Freeform 15"/>
            <p:cNvSpPr>
              <a:spLocks noEditPoints="1"/>
            </p:cNvSpPr>
            <p:nvPr/>
          </p:nvSpPr>
          <p:spPr bwMode="auto">
            <a:xfrm>
              <a:off x="7851801" y="5620266"/>
              <a:ext cx="443001" cy="316110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5" name="Freeform 254"/>
            <p:cNvSpPr>
              <a:spLocks noEditPoints="1"/>
            </p:cNvSpPr>
            <p:nvPr/>
          </p:nvSpPr>
          <p:spPr bwMode="auto">
            <a:xfrm>
              <a:off x="6467518" y="2334324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6" name="Freeform 58"/>
            <p:cNvSpPr>
              <a:spLocks noEditPoints="1"/>
            </p:cNvSpPr>
            <p:nvPr/>
          </p:nvSpPr>
          <p:spPr bwMode="auto">
            <a:xfrm>
              <a:off x="8187566" y="2909526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7" name="Freeform 16"/>
            <p:cNvSpPr>
              <a:spLocks noEditPoints="1"/>
            </p:cNvSpPr>
            <p:nvPr/>
          </p:nvSpPr>
          <p:spPr bwMode="auto">
            <a:xfrm>
              <a:off x="5726185" y="1682088"/>
              <a:ext cx="371697" cy="40982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8" name="Freeform 62"/>
            <p:cNvSpPr>
              <a:spLocks noEditPoints="1"/>
            </p:cNvSpPr>
            <p:nvPr/>
          </p:nvSpPr>
          <p:spPr bwMode="auto">
            <a:xfrm>
              <a:off x="5569154" y="3831961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9" name="Freeform 24"/>
            <p:cNvSpPr>
              <a:spLocks noEditPoints="1"/>
            </p:cNvSpPr>
            <p:nvPr/>
          </p:nvSpPr>
          <p:spPr bwMode="auto">
            <a:xfrm>
              <a:off x="3499071" y="3278159"/>
              <a:ext cx="593853" cy="62639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0" name="Freeform 62"/>
            <p:cNvSpPr>
              <a:spLocks noEditPoints="1"/>
            </p:cNvSpPr>
            <p:nvPr/>
          </p:nvSpPr>
          <p:spPr bwMode="auto">
            <a:xfrm>
              <a:off x="6107498" y="2248904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1" name="Freeform 15"/>
            <p:cNvSpPr>
              <a:spLocks noEditPoints="1"/>
            </p:cNvSpPr>
            <p:nvPr/>
          </p:nvSpPr>
          <p:spPr bwMode="auto">
            <a:xfrm>
              <a:off x="4160129" y="3268886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2" name="Freeform 14"/>
            <p:cNvSpPr>
              <a:spLocks noEditPoints="1"/>
            </p:cNvSpPr>
            <p:nvPr/>
          </p:nvSpPr>
          <p:spPr bwMode="auto">
            <a:xfrm>
              <a:off x="5611811" y="2867649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3" name="Freeform 65"/>
            <p:cNvSpPr>
              <a:spLocks noEditPoints="1"/>
            </p:cNvSpPr>
            <p:nvPr/>
          </p:nvSpPr>
          <p:spPr bwMode="auto">
            <a:xfrm>
              <a:off x="3706668" y="4682705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4" name="Freeform 41"/>
            <p:cNvSpPr>
              <a:spLocks noEditPoints="1"/>
            </p:cNvSpPr>
            <p:nvPr/>
          </p:nvSpPr>
          <p:spPr bwMode="auto">
            <a:xfrm>
              <a:off x="4623918" y="2055543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5" name="Freeform 41"/>
            <p:cNvSpPr>
              <a:spLocks noEditPoints="1"/>
            </p:cNvSpPr>
            <p:nvPr/>
          </p:nvSpPr>
          <p:spPr bwMode="auto">
            <a:xfrm>
              <a:off x="7387715" y="5751080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6" name="Freeform 85"/>
            <p:cNvSpPr>
              <a:spLocks noEditPoints="1"/>
            </p:cNvSpPr>
            <p:nvPr/>
          </p:nvSpPr>
          <p:spPr bwMode="auto">
            <a:xfrm>
              <a:off x="5477342" y="6185035"/>
              <a:ext cx="653447" cy="491050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7" name="Freeform 69"/>
            <p:cNvSpPr>
              <a:spLocks noEditPoints="1"/>
            </p:cNvSpPr>
            <p:nvPr/>
          </p:nvSpPr>
          <p:spPr bwMode="auto">
            <a:xfrm>
              <a:off x="7458400" y="5270180"/>
              <a:ext cx="371163" cy="371166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8" name="Freeform 14"/>
            <p:cNvSpPr>
              <a:spLocks noEditPoints="1"/>
            </p:cNvSpPr>
            <p:nvPr/>
          </p:nvSpPr>
          <p:spPr bwMode="auto">
            <a:xfrm>
              <a:off x="3499405" y="3988395"/>
              <a:ext cx="330276" cy="385323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9" name="Freeform 18"/>
            <p:cNvSpPr>
              <a:spLocks noEditPoints="1"/>
            </p:cNvSpPr>
            <p:nvPr/>
          </p:nvSpPr>
          <p:spPr bwMode="auto">
            <a:xfrm>
              <a:off x="5233507" y="3403364"/>
              <a:ext cx="473037" cy="44646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0" name="Freeform 72"/>
            <p:cNvSpPr>
              <a:spLocks noEditPoints="1"/>
            </p:cNvSpPr>
            <p:nvPr/>
          </p:nvSpPr>
          <p:spPr bwMode="auto">
            <a:xfrm>
              <a:off x="3477443" y="4457560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1" name="Freeform 73"/>
            <p:cNvSpPr>
              <a:spLocks noEditPoints="1"/>
            </p:cNvSpPr>
            <p:nvPr/>
          </p:nvSpPr>
          <p:spPr bwMode="auto">
            <a:xfrm>
              <a:off x="7083924" y="1761825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2" name="Freeform 74"/>
            <p:cNvSpPr>
              <a:spLocks noEditPoints="1"/>
            </p:cNvSpPr>
            <p:nvPr/>
          </p:nvSpPr>
          <p:spPr bwMode="auto">
            <a:xfrm>
              <a:off x="7231205" y="6105313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3" name="Freeform 36"/>
            <p:cNvSpPr>
              <a:spLocks noEditPoints="1"/>
            </p:cNvSpPr>
            <p:nvPr/>
          </p:nvSpPr>
          <p:spPr bwMode="auto">
            <a:xfrm>
              <a:off x="4407926" y="430662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4" name="Freeform 36"/>
            <p:cNvSpPr>
              <a:spLocks noEditPoints="1"/>
            </p:cNvSpPr>
            <p:nvPr/>
          </p:nvSpPr>
          <p:spPr bwMode="auto">
            <a:xfrm>
              <a:off x="8430810" y="343284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5" name="Freeform 30"/>
            <p:cNvSpPr>
              <a:spLocks noEditPoints="1"/>
            </p:cNvSpPr>
            <p:nvPr/>
          </p:nvSpPr>
          <p:spPr bwMode="auto">
            <a:xfrm>
              <a:off x="6343865" y="4794289"/>
              <a:ext cx="585781" cy="55599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6" name="Freeform 31"/>
            <p:cNvSpPr>
              <a:spLocks noEditPoints="1"/>
            </p:cNvSpPr>
            <p:nvPr/>
          </p:nvSpPr>
          <p:spPr bwMode="auto">
            <a:xfrm>
              <a:off x="5149460" y="4614187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7" name="Freeform 32"/>
            <p:cNvSpPr>
              <a:spLocks noEditPoints="1"/>
            </p:cNvSpPr>
            <p:nvPr/>
          </p:nvSpPr>
          <p:spPr bwMode="auto">
            <a:xfrm>
              <a:off x="4702671" y="3651649"/>
              <a:ext cx="467849" cy="522383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8" name="Freeform 33"/>
            <p:cNvSpPr>
              <a:spLocks noEditPoints="1"/>
            </p:cNvSpPr>
            <p:nvPr/>
          </p:nvSpPr>
          <p:spPr bwMode="auto">
            <a:xfrm>
              <a:off x="6493568" y="2835236"/>
              <a:ext cx="449953" cy="460928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9" name="Freeform 34"/>
            <p:cNvSpPr>
              <a:spLocks noEditPoints="1"/>
            </p:cNvSpPr>
            <p:nvPr/>
          </p:nvSpPr>
          <p:spPr bwMode="auto">
            <a:xfrm>
              <a:off x="4715016" y="4611573"/>
              <a:ext cx="438560" cy="588312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0" name="Freeform 35"/>
            <p:cNvSpPr>
              <a:spLocks noEditPoints="1"/>
            </p:cNvSpPr>
            <p:nvPr/>
          </p:nvSpPr>
          <p:spPr bwMode="auto">
            <a:xfrm>
              <a:off x="5137890" y="2909526"/>
              <a:ext cx="408229" cy="390142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1" name="Freeform 36"/>
            <p:cNvSpPr>
              <a:spLocks noEditPoints="1"/>
            </p:cNvSpPr>
            <p:nvPr/>
          </p:nvSpPr>
          <p:spPr bwMode="auto">
            <a:xfrm>
              <a:off x="3970762" y="5622868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2" name="Freeform 37"/>
            <p:cNvSpPr>
              <a:spLocks noEditPoints="1"/>
            </p:cNvSpPr>
            <p:nvPr/>
          </p:nvSpPr>
          <p:spPr bwMode="auto">
            <a:xfrm>
              <a:off x="7006543" y="2488572"/>
              <a:ext cx="442055" cy="425267"/>
            </a:xfrm>
            <a:custGeom>
              <a:avLst/>
              <a:gdLst>
                <a:gd name="T0" fmla="*/ 65 w 67"/>
                <a:gd name="T1" fmla="*/ 41 h 64"/>
                <a:gd name="T2" fmla="*/ 46 w 67"/>
                <a:gd name="T3" fmla="*/ 41 h 64"/>
                <a:gd name="T4" fmla="*/ 46 w 67"/>
                <a:gd name="T5" fmla="*/ 34 h 64"/>
                <a:gd name="T6" fmla="*/ 44 w 67"/>
                <a:gd name="T7" fmla="*/ 32 h 64"/>
                <a:gd name="T8" fmla="*/ 23 w 67"/>
                <a:gd name="T9" fmla="*/ 32 h 64"/>
                <a:gd name="T10" fmla="*/ 21 w 67"/>
                <a:gd name="T11" fmla="*/ 34 h 64"/>
                <a:gd name="T12" fmla="*/ 21 w 67"/>
                <a:gd name="T13" fmla="*/ 47 h 64"/>
                <a:gd name="T14" fmla="*/ 2 w 67"/>
                <a:gd name="T15" fmla="*/ 47 h 64"/>
                <a:gd name="T16" fmla="*/ 0 w 67"/>
                <a:gd name="T17" fmla="*/ 49 h 64"/>
                <a:gd name="T18" fmla="*/ 0 w 67"/>
                <a:gd name="T19" fmla="*/ 62 h 64"/>
                <a:gd name="T20" fmla="*/ 2 w 67"/>
                <a:gd name="T21" fmla="*/ 64 h 64"/>
                <a:gd name="T22" fmla="*/ 23 w 67"/>
                <a:gd name="T23" fmla="*/ 64 h 64"/>
                <a:gd name="T24" fmla="*/ 44 w 67"/>
                <a:gd name="T25" fmla="*/ 64 h 64"/>
                <a:gd name="T26" fmla="*/ 65 w 67"/>
                <a:gd name="T27" fmla="*/ 64 h 64"/>
                <a:gd name="T28" fmla="*/ 67 w 67"/>
                <a:gd name="T29" fmla="*/ 62 h 64"/>
                <a:gd name="T30" fmla="*/ 67 w 67"/>
                <a:gd name="T31" fmla="*/ 43 h 64"/>
                <a:gd name="T32" fmla="*/ 65 w 67"/>
                <a:gd name="T33" fmla="*/ 41 h 64"/>
                <a:gd name="T34" fmla="*/ 45 w 67"/>
                <a:gd name="T35" fmla="*/ 61 h 64"/>
                <a:gd name="T36" fmla="*/ 45 w 67"/>
                <a:gd name="T37" fmla="*/ 44 h 64"/>
                <a:gd name="T38" fmla="*/ 64 w 67"/>
                <a:gd name="T39" fmla="*/ 44 h 64"/>
                <a:gd name="T40" fmla="*/ 64 w 67"/>
                <a:gd name="T41" fmla="*/ 61 h 64"/>
                <a:gd name="T42" fmla="*/ 45 w 67"/>
                <a:gd name="T43" fmla="*/ 61 h 64"/>
                <a:gd name="T44" fmla="*/ 24 w 67"/>
                <a:gd name="T45" fmla="*/ 49 h 64"/>
                <a:gd name="T46" fmla="*/ 24 w 67"/>
                <a:gd name="T47" fmla="*/ 35 h 64"/>
                <a:gd name="T48" fmla="*/ 43 w 67"/>
                <a:gd name="T49" fmla="*/ 35 h 64"/>
                <a:gd name="T50" fmla="*/ 43 w 67"/>
                <a:gd name="T51" fmla="*/ 43 h 64"/>
                <a:gd name="T52" fmla="*/ 43 w 67"/>
                <a:gd name="T53" fmla="*/ 61 h 64"/>
                <a:gd name="T54" fmla="*/ 24 w 67"/>
                <a:gd name="T55" fmla="*/ 61 h 64"/>
                <a:gd name="T56" fmla="*/ 24 w 67"/>
                <a:gd name="T57" fmla="*/ 49 h 64"/>
                <a:gd name="T58" fmla="*/ 22 w 67"/>
                <a:gd name="T59" fmla="*/ 61 h 64"/>
                <a:gd name="T60" fmla="*/ 3 w 67"/>
                <a:gd name="T61" fmla="*/ 61 h 64"/>
                <a:gd name="T62" fmla="*/ 3 w 67"/>
                <a:gd name="T63" fmla="*/ 50 h 64"/>
                <a:gd name="T64" fmla="*/ 22 w 67"/>
                <a:gd name="T65" fmla="*/ 50 h 64"/>
                <a:gd name="T66" fmla="*/ 22 w 67"/>
                <a:gd name="T67" fmla="*/ 61 h 64"/>
                <a:gd name="T68" fmla="*/ 32 w 67"/>
                <a:gd name="T69" fmla="*/ 20 h 64"/>
                <a:gd name="T70" fmla="*/ 32 w 67"/>
                <a:gd name="T71" fmla="*/ 9 h 64"/>
                <a:gd name="T72" fmla="*/ 30 w 67"/>
                <a:gd name="T73" fmla="*/ 10 h 64"/>
                <a:gd name="T74" fmla="*/ 29 w 67"/>
                <a:gd name="T75" fmla="*/ 10 h 64"/>
                <a:gd name="T76" fmla="*/ 29 w 67"/>
                <a:gd name="T77" fmla="*/ 9 h 64"/>
                <a:gd name="T78" fmla="*/ 33 w 67"/>
                <a:gd name="T79" fmla="*/ 6 h 64"/>
                <a:gd name="T80" fmla="*/ 34 w 67"/>
                <a:gd name="T81" fmla="*/ 6 h 64"/>
                <a:gd name="T82" fmla="*/ 34 w 67"/>
                <a:gd name="T83" fmla="*/ 7 h 64"/>
                <a:gd name="T84" fmla="*/ 34 w 67"/>
                <a:gd name="T85" fmla="*/ 20 h 64"/>
                <a:gd name="T86" fmla="*/ 37 w 67"/>
                <a:gd name="T87" fmla="*/ 20 h 64"/>
                <a:gd name="T88" fmla="*/ 38 w 67"/>
                <a:gd name="T89" fmla="*/ 21 h 64"/>
                <a:gd name="T90" fmla="*/ 37 w 67"/>
                <a:gd name="T91" fmla="*/ 22 h 64"/>
                <a:gd name="T92" fmla="*/ 30 w 67"/>
                <a:gd name="T93" fmla="*/ 22 h 64"/>
                <a:gd name="T94" fmla="*/ 29 w 67"/>
                <a:gd name="T95" fmla="*/ 21 h 64"/>
                <a:gd name="T96" fmla="*/ 30 w 67"/>
                <a:gd name="T97" fmla="*/ 20 h 64"/>
                <a:gd name="T98" fmla="*/ 32 w 67"/>
                <a:gd name="T99" fmla="*/ 20 h 64"/>
                <a:gd name="T100" fmla="*/ 33 w 67"/>
                <a:gd name="T101" fmla="*/ 28 h 64"/>
                <a:gd name="T102" fmla="*/ 47 w 67"/>
                <a:gd name="T103" fmla="*/ 14 h 64"/>
                <a:gd name="T104" fmla="*/ 33 w 67"/>
                <a:gd name="T105" fmla="*/ 0 h 64"/>
                <a:gd name="T106" fmla="*/ 20 w 67"/>
                <a:gd name="T107" fmla="*/ 14 h 64"/>
                <a:gd name="T108" fmla="*/ 33 w 67"/>
                <a:gd name="T109" fmla="*/ 28 h 64"/>
                <a:gd name="T110" fmla="*/ 33 w 67"/>
                <a:gd name="T111" fmla="*/ 3 h 64"/>
                <a:gd name="T112" fmla="*/ 44 w 67"/>
                <a:gd name="T113" fmla="*/ 14 h 64"/>
                <a:gd name="T114" fmla="*/ 33 w 67"/>
                <a:gd name="T115" fmla="*/ 25 h 64"/>
                <a:gd name="T116" fmla="*/ 23 w 67"/>
                <a:gd name="T117" fmla="*/ 14 h 64"/>
                <a:gd name="T118" fmla="*/ 33 w 67"/>
                <a:gd name="T11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" h="64">
                  <a:moveTo>
                    <a:pt x="65" y="41"/>
                  </a:moveTo>
                  <a:cubicBezTo>
                    <a:pt x="46" y="41"/>
                    <a:pt x="46" y="41"/>
                    <a:pt x="46" y="4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2"/>
                    <a:pt x="45" y="32"/>
                    <a:pt x="4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1" y="32"/>
                    <a:pt x="21" y="3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7" y="63"/>
                    <a:pt x="67" y="62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2"/>
                    <a:pt x="66" y="41"/>
                    <a:pt x="65" y="41"/>
                  </a:cubicBezTo>
                  <a:close/>
                  <a:moveTo>
                    <a:pt x="45" y="61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61"/>
                    <a:pt x="64" y="61"/>
                    <a:pt x="64" y="61"/>
                  </a:cubicBezTo>
                  <a:lnTo>
                    <a:pt x="45" y="61"/>
                  </a:lnTo>
                  <a:close/>
                  <a:moveTo>
                    <a:pt x="24" y="4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24" y="61"/>
                    <a:pt x="24" y="61"/>
                    <a:pt x="24" y="61"/>
                  </a:cubicBezTo>
                  <a:lnTo>
                    <a:pt x="24" y="49"/>
                  </a:lnTo>
                  <a:close/>
                  <a:moveTo>
                    <a:pt x="22" y="61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61"/>
                  </a:lnTo>
                  <a:close/>
                  <a:moveTo>
                    <a:pt x="32" y="20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29" y="11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4" y="6"/>
                    <a:pt x="34" y="7"/>
                    <a:pt x="34" y="7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1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29" y="21"/>
                    <a:pt x="29" y="20"/>
                    <a:pt x="30" y="20"/>
                  </a:cubicBezTo>
                  <a:lnTo>
                    <a:pt x="32" y="20"/>
                  </a:lnTo>
                  <a:close/>
                  <a:moveTo>
                    <a:pt x="33" y="28"/>
                  </a:moveTo>
                  <a:cubicBezTo>
                    <a:pt x="41" y="28"/>
                    <a:pt x="47" y="22"/>
                    <a:pt x="47" y="14"/>
                  </a:cubicBezTo>
                  <a:cubicBezTo>
                    <a:pt x="47" y="7"/>
                    <a:pt x="41" y="0"/>
                    <a:pt x="33" y="0"/>
                  </a:cubicBezTo>
                  <a:cubicBezTo>
                    <a:pt x="26" y="0"/>
                    <a:pt x="20" y="7"/>
                    <a:pt x="20" y="14"/>
                  </a:cubicBezTo>
                  <a:cubicBezTo>
                    <a:pt x="20" y="22"/>
                    <a:pt x="26" y="28"/>
                    <a:pt x="33" y="28"/>
                  </a:cubicBezTo>
                  <a:close/>
                  <a:moveTo>
                    <a:pt x="33" y="3"/>
                  </a:moveTo>
                  <a:cubicBezTo>
                    <a:pt x="39" y="3"/>
                    <a:pt x="44" y="8"/>
                    <a:pt x="44" y="14"/>
                  </a:cubicBezTo>
                  <a:cubicBezTo>
                    <a:pt x="44" y="20"/>
                    <a:pt x="39" y="25"/>
                    <a:pt x="33" y="25"/>
                  </a:cubicBezTo>
                  <a:cubicBezTo>
                    <a:pt x="27" y="25"/>
                    <a:pt x="23" y="20"/>
                    <a:pt x="23" y="14"/>
                  </a:cubicBezTo>
                  <a:cubicBezTo>
                    <a:pt x="23" y="8"/>
                    <a:pt x="27" y="3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3" name="Freeform 38"/>
            <p:cNvSpPr>
              <a:spLocks noEditPoints="1"/>
            </p:cNvSpPr>
            <p:nvPr/>
          </p:nvSpPr>
          <p:spPr bwMode="auto">
            <a:xfrm>
              <a:off x="5674615" y="4757519"/>
              <a:ext cx="492396" cy="438040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4" name="Freeform 39"/>
            <p:cNvSpPr>
              <a:spLocks noEditPoints="1"/>
            </p:cNvSpPr>
            <p:nvPr/>
          </p:nvSpPr>
          <p:spPr bwMode="auto">
            <a:xfrm>
              <a:off x="6015126" y="3182741"/>
              <a:ext cx="509342" cy="456038"/>
            </a:xfrm>
            <a:custGeom>
              <a:avLst/>
              <a:gdLst>
                <a:gd name="T0" fmla="*/ 20 w 73"/>
                <a:gd name="T1" fmla="*/ 52 h 65"/>
                <a:gd name="T2" fmla="*/ 26 w 73"/>
                <a:gd name="T3" fmla="*/ 46 h 65"/>
                <a:gd name="T4" fmla="*/ 33 w 73"/>
                <a:gd name="T5" fmla="*/ 42 h 65"/>
                <a:gd name="T6" fmla="*/ 35 w 73"/>
                <a:gd name="T7" fmla="*/ 37 h 65"/>
                <a:gd name="T8" fmla="*/ 32 w 73"/>
                <a:gd name="T9" fmla="*/ 30 h 65"/>
                <a:gd name="T10" fmla="*/ 30 w 73"/>
                <a:gd name="T11" fmla="*/ 22 h 65"/>
                <a:gd name="T12" fmla="*/ 26 w 73"/>
                <a:gd name="T13" fmla="*/ 19 h 65"/>
                <a:gd name="T14" fmla="*/ 16 w 73"/>
                <a:gd name="T15" fmla="*/ 18 h 65"/>
                <a:gd name="T16" fmla="*/ 10 w 73"/>
                <a:gd name="T17" fmla="*/ 20 h 65"/>
                <a:gd name="T18" fmla="*/ 2 w 73"/>
                <a:gd name="T19" fmla="*/ 26 h 65"/>
                <a:gd name="T20" fmla="*/ 1 w 73"/>
                <a:gd name="T21" fmla="*/ 32 h 65"/>
                <a:gd name="T22" fmla="*/ 2 w 73"/>
                <a:gd name="T23" fmla="*/ 38 h 65"/>
                <a:gd name="T24" fmla="*/ 5 w 73"/>
                <a:gd name="T25" fmla="*/ 47 h 65"/>
                <a:gd name="T26" fmla="*/ 10 w 73"/>
                <a:gd name="T27" fmla="*/ 50 h 65"/>
                <a:gd name="T28" fmla="*/ 14 w 73"/>
                <a:gd name="T29" fmla="*/ 50 h 65"/>
                <a:gd name="T30" fmla="*/ 6 w 73"/>
                <a:gd name="T31" fmla="*/ 38 h 65"/>
                <a:gd name="T32" fmla="*/ 5 w 73"/>
                <a:gd name="T33" fmla="*/ 26 h 65"/>
                <a:gd name="T34" fmla="*/ 18 w 73"/>
                <a:gd name="T35" fmla="*/ 22 h 65"/>
                <a:gd name="T36" fmla="*/ 31 w 73"/>
                <a:gd name="T37" fmla="*/ 26 h 65"/>
                <a:gd name="T38" fmla="*/ 30 w 73"/>
                <a:gd name="T39" fmla="*/ 38 h 65"/>
                <a:gd name="T40" fmla="*/ 22 w 73"/>
                <a:gd name="T41" fmla="*/ 50 h 65"/>
                <a:gd name="T42" fmla="*/ 34 w 73"/>
                <a:gd name="T43" fmla="*/ 8 h 65"/>
                <a:gd name="T44" fmla="*/ 32 w 73"/>
                <a:gd name="T45" fmla="*/ 13 h 65"/>
                <a:gd name="T46" fmla="*/ 33 w 73"/>
                <a:gd name="T47" fmla="*/ 16 h 65"/>
                <a:gd name="T48" fmla="*/ 37 w 73"/>
                <a:gd name="T49" fmla="*/ 19 h 65"/>
                <a:gd name="T50" fmla="*/ 42 w 73"/>
                <a:gd name="T51" fmla="*/ 22 h 65"/>
                <a:gd name="T52" fmla="*/ 45 w 73"/>
                <a:gd name="T53" fmla="*/ 23 h 65"/>
                <a:gd name="T54" fmla="*/ 50 w 73"/>
                <a:gd name="T55" fmla="*/ 19 h 65"/>
                <a:gd name="T56" fmla="*/ 53 w 73"/>
                <a:gd name="T57" fmla="*/ 15 h 65"/>
                <a:gd name="T58" fmla="*/ 54 w 73"/>
                <a:gd name="T59" fmla="*/ 11 h 65"/>
                <a:gd name="T60" fmla="*/ 53 w 73"/>
                <a:gd name="T61" fmla="*/ 7 h 65"/>
                <a:gd name="T62" fmla="*/ 50 w 73"/>
                <a:gd name="T63" fmla="*/ 4 h 65"/>
                <a:gd name="T64" fmla="*/ 45 w 73"/>
                <a:gd name="T65" fmla="*/ 0 h 65"/>
                <a:gd name="T66" fmla="*/ 41 w 73"/>
                <a:gd name="T67" fmla="*/ 0 h 65"/>
                <a:gd name="T68" fmla="*/ 36 w 73"/>
                <a:gd name="T69" fmla="*/ 4 h 65"/>
                <a:gd name="T70" fmla="*/ 36 w 73"/>
                <a:gd name="T71" fmla="*/ 9 h 65"/>
                <a:gd name="T72" fmla="*/ 41 w 73"/>
                <a:gd name="T73" fmla="*/ 2 h 65"/>
                <a:gd name="T74" fmla="*/ 50 w 73"/>
                <a:gd name="T75" fmla="*/ 6 h 65"/>
                <a:gd name="T76" fmla="*/ 52 w 73"/>
                <a:gd name="T77" fmla="*/ 12 h 65"/>
                <a:gd name="T78" fmla="*/ 46 w 73"/>
                <a:gd name="T79" fmla="*/ 20 h 65"/>
                <a:gd name="T80" fmla="*/ 39 w 73"/>
                <a:gd name="T81" fmla="*/ 17 h 65"/>
                <a:gd name="T82" fmla="*/ 34 w 73"/>
                <a:gd name="T83" fmla="*/ 11 h 65"/>
                <a:gd name="T84" fmla="*/ 55 w 73"/>
                <a:gd name="T85" fmla="*/ 65 h 65"/>
                <a:gd name="T86" fmla="*/ 55 w 73"/>
                <a:gd name="T87" fmla="*/ 32 h 65"/>
                <a:gd name="T88" fmla="*/ 43 w 73"/>
                <a:gd name="T89" fmla="*/ 5 h 65"/>
                <a:gd name="T90" fmla="*/ 43 w 73"/>
                <a:gd name="T91" fmla="*/ 15 h 65"/>
                <a:gd name="T92" fmla="*/ 54 w 73"/>
                <a:gd name="T93" fmla="*/ 54 h 65"/>
                <a:gd name="T94" fmla="*/ 47 w 73"/>
                <a:gd name="T95" fmla="*/ 45 h 65"/>
                <a:gd name="T96" fmla="*/ 18 w 73"/>
                <a:gd name="T97" fmla="*/ 25 h 65"/>
                <a:gd name="T98" fmla="*/ 10 w 73"/>
                <a:gd name="T99" fmla="*/ 35 h 65"/>
                <a:gd name="T100" fmla="*/ 18 w 73"/>
                <a:gd name="T101" fmla="*/ 38 h 65"/>
                <a:gd name="T102" fmla="*/ 56 w 73"/>
                <a:gd name="T103" fmla="*/ 11 h 65"/>
                <a:gd name="T104" fmla="*/ 56 w 73"/>
                <a:gd name="T105" fmla="*/ 14 h 65"/>
                <a:gd name="T106" fmla="*/ 32 w 73"/>
                <a:gd name="T107" fmla="*/ 5 h 65"/>
                <a:gd name="T108" fmla="*/ 40 w 73"/>
                <a:gd name="T109" fmla="*/ 59 h 65"/>
                <a:gd name="T110" fmla="*/ 16 w 73"/>
                <a:gd name="T11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" h="65">
                  <a:moveTo>
                    <a:pt x="16" y="52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19" y="49"/>
                    <a:pt x="20" y="50"/>
                    <a:pt x="20" y="51"/>
                  </a:cubicBezTo>
                  <a:cubicBezTo>
                    <a:pt x="20" y="51"/>
                    <a:pt x="20" y="51"/>
                    <a:pt x="20" y="52"/>
                  </a:cubicBezTo>
                  <a:cubicBezTo>
                    <a:pt x="20" y="52"/>
                    <a:pt x="21" y="52"/>
                    <a:pt x="21" y="52"/>
                  </a:cubicBezTo>
                  <a:cubicBezTo>
                    <a:pt x="23" y="52"/>
                    <a:pt x="24" y="51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5" y="48"/>
                    <a:pt x="26" y="47"/>
                    <a:pt x="26" y="46"/>
                  </a:cubicBezTo>
                  <a:cubicBezTo>
                    <a:pt x="27" y="46"/>
                    <a:pt x="28" y="46"/>
                    <a:pt x="29" y="47"/>
                  </a:cubicBezTo>
                  <a:cubicBezTo>
                    <a:pt x="29" y="47"/>
                    <a:pt x="30" y="47"/>
                    <a:pt x="30" y="47"/>
                  </a:cubicBezTo>
                  <a:cubicBezTo>
                    <a:pt x="30" y="47"/>
                    <a:pt x="30" y="47"/>
                    <a:pt x="31" y="47"/>
                  </a:cubicBezTo>
                  <a:cubicBezTo>
                    <a:pt x="32" y="46"/>
                    <a:pt x="33" y="44"/>
                    <a:pt x="33" y="43"/>
                  </a:cubicBezTo>
                  <a:cubicBezTo>
                    <a:pt x="33" y="43"/>
                    <a:pt x="34" y="42"/>
                    <a:pt x="33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1"/>
                    <a:pt x="31" y="40"/>
                    <a:pt x="32" y="39"/>
                  </a:cubicBezTo>
                  <a:cubicBezTo>
                    <a:pt x="32" y="38"/>
                    <a:pt x="33" y="38"/>
                    <a:pt x="34" y="38"/>
                  </a:cubicBezTo>
                  <a:cubicBezTo>
                    <a:pt x="34" y="38"/>
                    <a:pt x="35" y="38"/>
                    <a:pt x="35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5"/>
                    <a:pt x="35" y="35"/>
                  </a:cubicBezTo>
                  <a:cubicBezTo>
                    <a:pt x="35" y="34"/>
                    <a:pt x="35" y="33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1"/>
                    <a:pt x="34" y="31"/>
                    <a:pt x="34" y="31"/>
                  </a:cubicBezTo>
                  <a:cubicBezTo>
                    <a:pt x="33" y="32"/>
                    <a:pt x="32" y="31"/>
                    <a:pt x="32" y="30"/>
                  </a:cubicBezTo>
                  <a:cubicBezTo>
                    <a:pt x="31" y="29"/>
                    <a:pt x="32" y="28"/>
                    <a:pt x="33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4" y="27"/>
                    <a:pt x="33" y="27"/>
                    <a:pt x="33" y="26"/>
                  </a:cubicBezTo>
                  <a:cubicBezTo>
                    <a:pt x="33" y="25"/>
                    <a:pt x="32" y="24"/>
                    <a:pt x="31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29" y="22"/>
                    <a:pt x="29" y="22"/>
                  </a:cubicBezTo>
                  <a:cubicBezTo>
                    <a:pt x="28" y="23"/>
                    <a:pt x="27" y="23"/>
                    <a:pt x="26" y="23"/>
                  </a:cubicBezTo>
                  <a:cubicBezTo>
                    <a:pt x="26" y="22"/>
                    <a:pt x="25" y="21"/>
                    <a:pt x="26" y="20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8"/>
                    <a:pt x="23" y="18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0"/>
                    <a:pt x="16" y="19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3" y="18"/>
                    <a:pt x="12" y="18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3"/>
                    <a:pt x="7" y="23"/>
                    <a:pt x="7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4" y="24"/>
                    <a:pt x="3" y="25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3" y="28"/>
                    <a:pt x="3" y="28"/>
                  </a:cubicBezTo>
                  <a:cubicBezTo>
                    <a:pt x="4" y="28"/>
                    <a:pt x="4" y="29"/>
                    <a:pt x="4" y="30"/>
                  </a:cubicBezTo>
                  <a:cubicBezTo>
                    <a:pt x="4" y="31"/>
                    <a:pt x="3" y="32"/>
                    <a:pt x="2" y="31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1" y="37"/>
                    <a:pt x="1" y="38"/>
                  </a:cubicBezTo>
                  <a:cubicBezTo>
                    <a:pt x="1" y="38"/>
                    <a:pt x="1" y="38"/>
                    <a:pt x="2" y="38"/>
                  </a:cubicBezTo>
                  <a:cubicBezTo>
                    <a:pt x="3" y="38"/>
                    <a:pt x="4" y="38"/>
                    <a:pt x="4" y="39"/>
                  </a:cubicBezTo>
                  <a:cubicBezTo>
                    <a:pt x="4" y="40"/>
                    <a:pt x="4" y="41"/>
                    <a:pt x="3" y="42"/>
                  </a:cubicBezTo>
                  <a:cubicBezTo>
                    <a:pt x="3" y="42"/>
                    <a:pt x="2" y="42"/>
                    <a:pt x="2" y="42"/>
                  </a:cubicBezTo>
                  <a:cubicBezTo>
                    <a:pt x="2" y="42"/>
                    <a:pt x="2" y="43"/>
                    <a:pt x="2" y="43"/>
                  </a:cubicBezTo>
                  <a:cubicBezTo>
                    <a:pt x="3" y="44"/>
                    <a:pt x="4" y="46"/>
                    <a:pt x="5" y="47"/>
                  </a:cubicBezTo>
                  <a:cubicBezTo>
                    <a:pt x="5" y="47"/>
                    <a:pt x="6" y="47"/>
                    <a:pt x="6" y="47"/>
                  </a:cubicBezTo>
                  <a:cubicBezTo>
                    <a:pt x="6" y="47"/>
                    <a:pt x="7" y="47"/>
                    <a:pt x="7" y="47"/>
                  </a:cubicBezTo>
                  <a:cubicBezTo>
                    <a:pt x="7" y="46"/>
                    <a:pt x="9" y="46"/>
                    <a:pt x="9" y="46"/>
                  </a:cubicBezTo>
                  <a:cubicBezTo>
                    <a:pt x="10" y="47"/>
                    <a:pt x="10" y="48"/>
                    <a:pt x="10" y="49"/>
                  </a:cubicBezTo>
                  <a:cubicBezTo>
                    <a:pt x="10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2" y="51"/>
                    <a:pt x="13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6" y="52"/>
                  </a:cubicBezTo>
                  <a:close/>
                  <a:moveTo>
                    <a:pt x="14" y="50"/>
                  </a:moveTo>
                  <a:cubicBezTo>
                    <a:pt x="13" y="49"/>
                    <a:pt x="13" y="49"/>
                    <a:pt x="12" y="49"/>
                  </a:cubicBezTo>
                  <a:cubicBezTo>
                    <a:pt x="12" y="47"/>
                    <a:pt x="12" y="46"/>
                    <a:pt x="11" y="45"/>
                  </a:cubicBezTo>
                  <a:cubicBezTo>
                    <a:pt x="9" y="44"/>
                    <a:pt x="7" y="44"/>
                    <a:pt x="6" y="45"/>
                  </a:cubicBezTo>
                  <a:cubicBezTo>
                    <a:pt x="6" y="44"/>
                    <a:pt x="5" y="43"/>
                    <a:pt x="5" y="43"/>
                  </a:cubicBezTo>
                  <a:cubicBezTo>
                    <a:pt x="6" y="42"/>
                    <a:pt x="6" y="40"/>
                    <a:pt x="6" y="38"/>
                  </a:cubicBezTo>
                  <a:cubicBezTo>
                    <a:pt x="5" y="37"/>
                    <a:pt x="4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3"/>
                  </a:cubicBezTo>
                  <a:cubicBezTo>
                    <a:pt x="4" y="33"/>
                    <a:pt x="5" y="32"/>
                    <a:pt x="6" y="31"/>
                  </a:cubicBezTo>
                  <a:cubicBezTo>
                    <a:pt x="6" y="29"/>
                    <a:pt x="6" y="27"/>
                    <a:pt x="5" y="26"/>
                  </a:cubicBezTo>
                  <a:cubicBezTo>
                    <a:pt x="5" y="26"/>
                    <a:pt x="6" y="25"/>
                    <a:pt x="6" y="25"/>
                  </a:cubicBezTo>
                  <a:cubicBezTo>
                    <a:pt x="7" y="25"/>
                    <a:pt x="9" y="25"/>
                    <a:pt x="11" y="24"/>
                  </a:cubicBezTo>
                  <a:cubicBezTo>
                    <a:pt x="12" y="23"/>
                    <a:pt x="12" y="22"/>
                    <a:pt x="12" y="20"/>
                  </a:cubicBezTo>
                  <a:cubicBezTo>
                    <a:pt x="13" y="20"/>
                    <a:pt x="13" y="20"/>
                    <a:pt x="14" y="19"/>
                  </a:cubicBezTo>
                  <a:cubicBezTo>
                    <a:pt x="15" y="21"/>
                    <a:pt x="16" y="22"/>
                    <a:pt x="18" y="22"/>
                  </a:cubicBezTo>
                  <a:cubicBezTo>
                    <a:pt x="20" y="22"/>
                    <a:pt x="21" y="21"/>
                    <a:pt x="22" y="19"/>
                  </a:cubicBezTo>
                  <a:cubicBezTo>
                    <a:pt x="22" y="20"/>
                    <a:pt x="23" y="20"/>
                    <a:pt x="24" y="20"/>
                  </a:cubicBezTo>
                  <a:cubicBezTo>
                    <a:pt x="23" y="22"/>
                    <a:pt x="24" y="23"/>
                    <a:pt x="25" y="24"/>
                  </a:cubicBezTo>
                  <a:cubicBezTo>
                    <a:pt x="27" y="25"/>
                    <a:pt x="28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ubicBezTo>
                    <a:pt x="30" y="27"/>
                    <a:pt x="29" y="29"/>
                    <a:pt x="30" y="31"/>
                  </a:cubicBezTo>
                  <a:cubicBezTo>
                    <a:pt x="30" y="32"/>
                    <a:pt x="32" y="33"/>
                    <a:pt x="33" y="33"/>
                  </a:cubicBezTo>
                  <a:cubicBezTo>
                    <a:pt x="33" y="34"/>
                    <a:pt x="33" y="34"/>
                    <a:pt x="33" y="35"/>
                  </a:cubicBezTo>
                  <a:cubicBezTo>
                    <a:pt x="33" y="35"/>
                    <a:pt x="33" y="35"/>
                    <a:pt x="33" y="36"/>
                  </a:cubicBezTo>
                  <a:cubicBezTo>
                    <a:pt x="32" y="36"/>
                    <a:pt x="30" y="37"/>
                    <a:pt x="30" y="38"/>
                  </a:cubicBezTo>
                  <a:cubicBezTo>
                    <a:pt x="29" y="40"/>
                    <a:pt x="30" y="42"/>
                    <a:pt x="31" y="43"/>
                  </a:cubicBezTo>
                  <a:cubicBezTo>
                    <a:pt x="31" y="43"/>
                    <a:pt x="30" y="44"/>
                    <a:pt x="30" y="45"/>
                  </a:cubicBezTo>
                  <a:cubicBezTo>
                    <a:pt x="28" y="44"/>
                    <a:pt x="27" y="44"/>
                    <a:pt x="25" y="45"/>
                  </a:cubicBezTo>
                  <a:cubicBezTo>
                    <a:pt x="24" y="46"/>
                    <a:pt x="23" y="47"/>
                    <a:pt x="24" y="49"/>
                  </a:cubicBezTo>
                  <a:cubicBezTo>
                    <a:pt x="23" y="49"/>
                    <a:pt x="22" y="49"/>
                    <a:pt x="22" y="50"/>
                  </a:cubicBezTo>
                  <a:cubicBezTo>
                    <a:pt x="21" y="48"/>
                    <a:pt x="20" y="47"/>
                    <a:pt x="18" y="47"/>
                  </a:cubicBezTo>
                  <a:cubicBezTo>
                    <a:pt x="16" y="47"/>
                    <a:pt x="15" y="48"/>
                    <a:pt x="14" y="50"/>
                  </a:cubicBezTo>
                  <a:close/>
                  <a:moveTo>
                    <a:pt x="33" y="7"/>
                  </a:moveTo>
                  <a:cubicBezTo>
                    <a:pt x="33" y="7"/>
                    <a:pt x="33" y="7"/>
                    <a:pt x="34" y="7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9"/>
                    <a:pt x="33" y="9"/>
                  </a:cubicBezTo>
                  <a:cubicBezTo>
                    <a:pt x="33" y="9"/>
                    <a:pt x="32" y="9"/>
                    <a:pt x="32" y="9"/>
                  </a:cubicBezTo>
                  <a:cubicBezTo>
                    <a:pt x="32" y="9"/>
                    <a:pt x="32" y="10"/>
                    <a:pt x="32" y="10"/>
                  </a:cubicBezTo>
                  <a:cubicBezTo>
                    <a:pt x="32" y="10"/>
                    <a:pt x="32" y="11"/>
                    <a:pt x="32" y="11"/>
                  </a:cubicBezTo>
                  <a:cubicBezTo>
                    <a:pt x="32" y="12"/>
                    <a:pt x="32" y="12"/>
                    <a:pt x="32" y="13"/>
                  </a:cubicBezTo>
                  <a:cubicBezTo>
                    <a:pt x="32" y="13"/>
                    <a:pt x="32" y="13"/>
                    <a:pt x="32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6"/>
                    <a:pt x="33" y="17"/>
                    <a:pt x="33" y="17"/>
                  </a:cubicBezTo>
                  <a:cubicBezTo>
                    <a:pt x="34" y="18"/>
                    <a:pt x="34" y="18"/>
                    <a:pt x="35" y="19"/>
                  </a:cubicBezTo>
                  <a:cubicBezTo>
                    <a:pt x="35" y="19"/>
                    <a:pt x="35" y="20"/>
                    <a:pt x="36" y="20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20"/>
                    <a:pt x="38" y="20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21"/>
                    <a:pt x="38" y="21"/>
                    <a:pt x="38" y="22"/>
                  </a:cubicBezTo>
                  <a:cubicBezTo>
                    <a:pt x="39" y="22"/>
                    <a:pt x="40" y="22"/>
                    <a:pt x="41" y="23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4" y="21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45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1"/>
                    <a:pt x="49" y="20"/>
                    <a:pt x="48" y="20"/>
                  </a:cubicBezTo>
                  <a:cubicBezTo>
                    <a:pt x="48" y="20"/>
                    <a:pt x="48" y="19"/>
                    <a:pt x="49" y="19"/>
                  </a:cubicBezTo>
                  <a:cubicBezTo>
                    <a:pt x="49" y="19"/>
                    <a:pt x="49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cubicBezTo>
                    <a:pt x="51" y="20"/>
                    <a:pt x="51" y="19"/>
                    <a:pt x="51" y="19"/>
                  </a:cubicBezTo>
                  <a:cubicBezTo>
                    <a:pt x="52" y="18"/>
                    <a:pt x="53" y="18"/>
                    <a:pt x="53" y="17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5"/>
                    <a:pt x="53" y="15"/>
                  </a:cubicBezTo>
                  <a:cubicBezTo>
                    <a:pt x="52" y="15"/>
                    <a:pt x="52" y="15"/>
                    <a:pt x="52" y="14"/>
                  </a:cubicBezTo>
                  <a:cubicBezTo>
                    <a:pt x="52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2"/>
                    <a:pt x="54" y="12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4" y="10"/>
                    <a:pt x="54" y="9"/>
                    <a:pt x="54" y="9"/>
                  </a:cubicBezTo>
                  <a:cubicBezTo>
                    <a:pt x="54" y="9"/>
                    <a:pt x="53" y="9"/>
                    <a:pt x="53" y="9"/>
                  </a:cubicBezTo>
                  <a:cubicBezTo>
                    <a:pt x="52" y="9"/>
                    <a:pt x="52" y="9"/>
                    <a:pt x="52" y="8"/>
                  </a:cubicBezTo>
                  <a:cubicBezTo>
                    <a:pt x="52" y="8"/>
                    <a:pt x="52" y="8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7"/>
                    <a:pt x="53" y="6"/>
                    <a:pt x="53" y="6"/>
                  </a:cubicBezTo>
                  <a:cubicBezTo>
                    <a:pt x="53" y="5"/>
                    <a:pt x="52" y="4"/>
                    <a:pt x="51" y="4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50" y="3"/>
                    <a:pt x="50" y="3"/>
                    <a:pt x="50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8" y="2"/>
                    <a:pt x="48" y="1"/>
                    <a:pt x="48" y="1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2" y="2"/>
                    <a:pt x="42" y="1"/>
                  </a:cubicBezTo>
                  <a:cubicBezTo>
                    <a:pt x="42" y="1"/>
                    <a:pt x="42" y="1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1"/>
                    <a:pt x="38" y="1"/>
                  </a:cubicBezTo>
                  <a:cubicBezTo>
                    <a:pt x="38" y="1"/>
                    <a:pt x="38" y="2"/>
                    <a:pt x="38" y="2"/>
                  </a:cubicBezTo>
                  <a:cubicBezTo>
                    <a:pt x="38" y="2"/>
                    <a:pt x="38" y="2"/>
                    <a:pt x="38" y="3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4"/>
                    <a:pt x="36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3"/>
                    <a:pt x="35" y="3"/>
                    <a:pt x="35" y="4"/>
                  </a:cubicBezTo>
                  <a:cubicBezTo>
                    <a:pt x="34" y="4"/>
                    <a:pt x="34" y="5"/>
                    <a:pt x="33" y="6"/>
                  </a:cubicBezTo>
                  <a:cubicBezTo>
                    <a:pt x="33" y="6"/>
                    <a:pt x="33" y="7"/>
                    <a:pt x="33" y="7"/>
                  </a:cubicBezTo>
                  <a:close/>
                  <a:moveTo>
                    <a:pt x="36" y="9"/>
                  </a:moveTo>
                  <a:cubicBezTo>
                    <a:pt x="36" y="8"/>
                    <a:pt x="36" y="7"/>
                    <a:pt x="35" y="6"/>
                  </a:cubicBezTo>
                  <a:cubicBezTo>
                    <a:pt x="35" y="6"/>
                    <a:pt x="36" y="6"/>
                    <a:pt x="36" y="6"/>
                  </a:cubicBezTo>
                  <a:cubicBezTo>
                    <a:pt x="37" y="6"/>
                    <a:pt x="38" y="6"/>
                    <a:pt x="39" y="5"/>
                  </a:cubicBezTo>
                  <a:cubicBezTo>
                    <a:pt x="40" y="5"/>
                    <a:pt x="40" y="4"/>
                    <a:pt x="40" y="3"/>
                  </a:cubicBezTo>
                  <a:cubicBezTo>
                    <a:pt x="40" y="3"/>
                    <a:pt x="40" y="3"/>
                    <a:pt x="41" y="2"/>
                  </a:cubicBezTo>
                  <a:cubicBezTo>
                    <a:pt x="41" y="3"/>
                    <a:pt x="42" y="4"/>
                    <a:pt x="43" y="4"/>
                  </a:cubicBezTo>
                  <a:cubicBezTo>
                    <a:pt x="44" y="4"/>
                    <a:pt x="45" y="3"/>
                    <a:pt x="46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7" y="5"/>
                    <a:pt x="47" y="5"/>
                  </a:cubicBezTo>
                  <a:cubicBezTo>
                    <a:pt x="48" y="6"/>
                    <a:pt x="49" y="6"/>
                    <a:pt x="50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0" y="7"/>
                    <a:pt x="50" y="8"/>
                    <a:pt x="50" y="9"/>
                  </a:cubicBezTo>
                  <a:cubicBezTo>
                    <a:pt x="50" y="10"/>
                    <a:pt x="51" y="11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0" y="13"/>
                    <a:pt x="50" y="14"/>
                  </a:cubicBezTo>
                  <a:cubicBezTo>
                    <a:pt x="50" y="15"/>
                    <a:pt x="50" y="16"/>
                    <a:pt x="51" y="17"/>
                  </a:cubicBezTo>
                  <a:cubicBezTo>
                    <a:pt x="51" y="17"/>
                    <a:pt x="51" y="17"/>
                    <a:pt x="50" y="17"/>
                  </a:cubicBezTo>
                  <a:cubicBezTo>
                    <a:pt x="49" y="17"/>
                    <a:pt x="48" y="17"/>
                    <a:pt x="47" y="17"/>
                  </a:cubicBezTo>
                  <a:cubicBezTo>
                    <a:pt x="47" y="18"/>
                    <a:pt x="46" y="19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5" y="19"/>
                    <a:pt x="44" y="19"/>
                    <a:pt x="43" y="19"/>
                  </a:cubicBezTo>
                  <a:cubicBezTo>
                    <a:pt x="42" y="19"/>
                    <a:pt x="41" y="19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19"/>
                    <a:pt x="40" y="18"/>
                    <a:pt x="39" y="17"/>
                  </a:cubicBezTo>
                  <a:cubicBezTo>
                    <a:pt x="38" y="17"/>
                    <a:pt x="37" y="17"/>
                    <a:pt x="36" y="17"/>
                  </a:cubicBezTo>
                  <a:cubicBezTo>
                    <a:pt x="36" y="17"/>
                    <a:pt x="35" y="17"/>
                    <a:pt x="35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3"/>
                    <a:pt x="35" y="12"/>
                    <a:pt x="34" y="12"/>
                  </a:cubicBezTo>
                  <a:cubicBezTo>
                    <a:pt x="34" y="12"/>
                    <a:pt x="34" y="12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6" y="10"/>
                    <a:pt x="36" y="9"/>
                  </a:cubicBezTo>
                  <a:close/>
                  <a:moveTo>
                    <a:pt x="55" y="30"/>
                  </a:moveTo>
                  <a:cubicBezTo>
                    <a:pt x="45" y="30"/>
                    <a:pt x="37" y="38"/>
                    <a:pt x="37" y="47"/>
                  </a:cubicBezTo>
                  <a:cubicBezTo>
                    <a:pt x="37" y="57"/>
                    <a:pt x="45" y="65"/>
                    <a:pt x="55" y="65"/>
                  </a:cubicBezTo>
                  <a:cubicBezTo>
                    <a:pt x="65" y="65"/>
                    <a:pt x="73" y="57"/>
                    <a:pt x="73" y="47"/>
                  </a:cubicBezTo>
                  <a:cubicBezTo>
                    <a:pt x="73" y="38"/>
                    <a:pt x="65" y="30"/>
                    <a:pt x="55" y="30"/>
                  </a:cubicBezTo>
                  <a:close/>
                  <a:moveTo>
                    <a:pt x="55" y="63"/>
                  </a:moveTo>
                  <a:cubicBezTo>
                    <a:pt x="46" y="63"/>
                    <a:pt x="39" y="56"/>
                    <a:pt x="39" y="47"/>
                  </a:cubicBezTo>
                  <a:cubicBezTo>
                    <a:pt x="39" y="39"/>
                    <a:pt x="46" y="32"/>
                    <a:pt x="55" y="32"/>
                  </a:cubicBezTo>
                  <a:cubicBezTo>
                    <a:pt x="64" y="32"/>
                    <a:pt x="71" y="39"/>
                    <a:pt x="71" y="47"/>
                  </a:cubicBezTo>
                  <a:cubicBezTo>
                    <a:pt x="71" y="56"/>
                    <a:pt x="64" y="63"/>
                    <a:pt x="55" y="63"/>
                  </a:cubicBezTo>
                  <a:close/>
                  <a:moveTo>
                    <a:pt x="43" y="17"/>
                  </a:moveTo>
                  <a:cubicBezTo>
                    <a:pt x="46" y="17"/>
                    <a:pt x="49" y="15"/>
                    <a:pt x="49" y="11"/>
                  </a:cubicBezTo>
                  <a:cubicBezTo>
                    <a:pt x="49" y="8"/>
                    <a:pt x="46" y="5"/>
                    <a:pt x="43" y="5"/>
                  </a:cubicBezTo>
                  <a:cubicBezTo>
                    <a:pt x="40" y="5"/>
                    <a:pt x="37" y="8"/>
                    <a:pt x="37" y="11"/>
                  </a:cubicBezTo>
                  <a:cubicBezTo>
                    <a:pt x="37" y="15"/>
                    <a:pt x="40" y="17"/>
                    <a:pt x="43" y="17"/>
                  </a:cubicBezTo>
                  <a:close/>
                  <a:moveTo>
                    <a:pt x="43" y="7"/>
                  </a:moveTo>
                  <a:cubicBezTo>
                    <a:pt x="45" y="7"/>
                    <a:pt x="47" y="9"/>
                    <a:pt x="47" y="11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41" y="15"/>
                    <a:pt x="39" y="14"/>
                    <a:pt x="39" y="11"/>
                  </a:cubicBezTo>
                  <a:cubicBezTo>
                    <a:pt x="39" y="9"/>
                    <a:pt x="41" y="7"/>
                    <a:pt x="43" y="7"/>
                  </a:cubicBezTo>
                  <a:close/>
                  <a:moveTo>
                    <a:pt x="66" y="40"/>
                  </a:moveTo>
                  <a:cubicBezTo>
                    <a:pt x="66" y="41"/>
                    <a:pt x="66" y="42"/>
                    <a:pt x="66" y="43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2" y="55"/>
                    <a:pt x="52" y="55"/>
                    <a:pt x="52" y="54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7"/>
                    <a:pt x="44" y="46"/>
                    <a:pt x="45" y="45"/>
                  </a:cubicBezTo>
                  <a:cubicBezTo>
                    <a:pt x="45" y="45"/>
                    <a:pt x="46" y="45"/>
                    <a:pt x="47" y="45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4" y="40"/>
                    <a:pt x="65" y="40"/>
                    <a:pt x="66" y="40"/>
                  </a:cubicBezTo>
                  <a:close/>
                  <a:moveTo>
                    <a:pt x="27" y="35"/>
                  </a:moveTo>
                  <a:cubicBezTo>
                    <a:pt x="27" y="29"/>
                    <a:pt x="23" y="25"/>
                    <a:pt x="18" y="25"/>
                  </a:cubicBezTo>
                  <a:cubicBezTo>
                    <a:pt x="12" y="25"/>
                    <a:pt x="8" y="29"/>
                    <a:pt x="8" y="35"/>
                  </a:cubicBezTo>
                  <a:cubicBezTo>
                    <a:pt x="8" y="40"/>
                    <a:pt x="12" y="44"/>
                    <a:pt x="18" y="44"/>
                  </a:cubicBezTo>
                  <a:cubicBezTo>
                    <a:pt x="23" y="44"/>
                    <a:pt x="27" y="40"/>
                    <a:pt x="27" y="35"/>
                  </a:cubicBezTo>
                  <a:close/>
                  <a:moveTo>
                    <a:pt x="18" y="42"/>
                  </a:moveTo>
                  <a:cubicBezTo>
                    <a:pt x="14" y="42"/>
                    <a:pt x="10" y="39"/>
                    <a:pt x="10" y="35"/>
                  </a:cubicBezTo>
                  <a:cubicBezTo>
                    <a:pt x="10" y="31"/>
                    <a:pt x="14" y="27"/>
                    <a:pt x="18" y="27"/>
                  </a:cubicBezTo>
                  <a:cubicBezTo>
                    <a:pt x="22" y="27"/>
                    <a:pt x="25" y="31"/>
                    <a:pt x="25" y="35"/>
                  </a:cubicBezTo>
                  <a:cubicBezTo>
                    <a:pt x="25" y="39"/>
                    <a:pt x="22" y="42"/>
                    <a:pt x="18" y="42"/>
                  </a:cubicBezTo>
                  <a:close/>
                  <a:moveTo>
                    <a:pt x="21" y="35"/>
                  </a:moveTo>
                  <a:cubicBezTo>
                    <a:pt x="21" y="37"/>
                    <a:pt x="20" y="38"/>
                    <a:pt x="18" y="38"/>
                  </a:cubicBezTo>
                  <a:cubicBezTo>
                    <a:pt x="16" y="38"/>
                    <a:pt x="14" y="37"/>
                    <a:pt x="14" y="35"/>
                  </a:cubicBezTo>
                  <a:cubicBezTo>
                    <a:pt x="14" y="33"/>
                    <a:pt x="16" y="31"/>
                    <a:pt x="18" y="31"/>
                  </a:cubicBezTo>
                  <a:cubicBezTo>
                    <a:pt x="20" y="31"/>
                    <a:pt x="21" y="33"/>
                    <a:pt x="21" y="35"/>
                  </a:cubicBezTo>
                  <a:close/>
                  <a:moveTo>
                    <a:pt x="56" y="13"/>
                  </a:moveTo>
                  <a:cubicBezTo>
                    <a:pt x="56" y="13"/>
                    <a:pt x="56" y="12"/>
                    <a:pt x="56" y="11"/>
                  </a:cubicBezTo>
                  <a:cubicBezTo>
                    <a:pt x="56" y="11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62" y="15"/>
                    <a:pt x="66" y="23"/>
                    <a:pt x="67" y="32"/>
                  </a:cubicBezTo>
                  <a:cubicBezTo>
                    <a:pt x="66" y="31"/>
                    <a:pt x="65" y="31"/>
                    <a:pt x="63" y="30"/>
                  </a:cubicBezTo>
                  <a:cubicBezTo>
                    <a:pt x="63" y="24"/>
                    <a:pt x="60" y="18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lose/>
                  <a:moveTo>
                    <a:pt x="14" y="16"/>
                  </a:moveTo>
                  <a:cubicBezTo>
                    <a:pt x="13" y="16"/>
                    <a:pt x="12" y="16"/>
                    <a:pt x="11" y="17"/>
                  </a:cubicBezTo>
                  <a:cubicBezTo>
                    <a:pt x="16" y="9"/>
                    <a:pt x="24" y="4"/>
                    <a:pt x="34" y="3"/>
                  </a:cubicBezTo>
                  <a:cubicBezTo>
                    <a:pt x="33" y="4"/>
                    <a:pt x="32" y="4"/>
                    <a:pt x="32" y="5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25" y="7"/>
                    <a:pt x="19" y="11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lnTo>
                    <a:pt x="14" y="16"/>
                  </a:lnTo>
                  <a:close/>
                  <a:moveTo>
                    <a:pt x="40" y="59"/>
                  </a:moveTo>
                  <a:cubicBezTo>
                    <a:pt x="41" y="60"/>
                    <a:pt x="42" y="61"/>
                    <a:pt x="43" y="62"/>
                  </a:cubicBezTo>
                  <a:cubicBezTo>
                    <a:pt x="41" y="63"/>
                    <a:pt x="39" y="63"/>
                    <a:pt x="37" y="63"/>
                  </a:cubicBezTo>
                  <a:cubicBezTo>
                    <a:pt x="28" y="63"/>
                    <a:pt x="20" y="59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7" y="53"/>
                    <a:pt x="17" y="52"/>
                    <a:pt x="17" y="52"/>
                  </a:cubicBezTo>
                  <a:cubicBezTo>
                    <a:pt x="22" y="57"/>
                    <a:pt x="29" y="60"/>
                    <a:pt x="37" y="60"/>
                  </a:cubicBezTo>
                  <a:cubicBezTo>
                    <a:pt x="38" y="60"/>
                    <a:pt x="39" y="60"/>
                    <a:pt x="4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5" name="Freeform 31"/>
            <p:cNvSpPr>
              <a:spLocks noEditPoints="1"/>
            </p:cNvSpPr>
            <p:nvPr/>
          </p:nvSpPr>
          <p:spPr bwMode="auto">
            <a:xfrm>
              <a:off x="4653859" y="2556445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6" name="Freeform 14"/>
            <p:cNvSpPr>
              <a:spLocks noEditPoints="1"/>
            </p:cNvSpPr>
            <p:nvPr/>
          </p:nvSpPr>
          <p:spPr bwMode="auto">
            <a:xfrm>
              <a:off x="6615234" y="3401580"/>
              <a:ext cx="323634" cy="377574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7" name="Freeform 37"/>
            <p:cNvSpPr>
              <a:spLocks noEditPoints="1"/>
            </p:cNvSpPr>
            <p:nvPr/>
          </p:nvSpPr>
          <p:spPr bwMode="auto">
            <a:xfrm>
              <a:off x="5261677" y="3898116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8" name="Freeform 36"/>
            <p:cNvSpPr>
              <a:spLocks noEditPoints="1"/>
            </p:cNvSpPr>
            <p:nvPr/>
          </p:nvSpPr>
          <p:spPr bwMode="auto">
            <a:xfrm>
              <a:off x="6208974" y="4152799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9" name="Freeform 36"/>
            <p:cNvSpPr>
              <a:spLocks noEditPoints="1"/>
            </p:cNvSpPr>
            <p:nvPr/>
          </p:nvSpPr>
          <p:spPr bwMode="auto">
            <a:xfrm>
              <a:off x="7536031" y="2796476"/>
              <a:ext cx="273298" cy="273300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0" name="Freeform 36"/>
            <p:cNvSpPr>
              <a:spLocks noEditPoints="1"/>
            </p:cNvSpPr>
            <p:nvPr/>
          </p:nvSpPr>
          <p:spPr bwMode="auto">
            <a:xfrm>
              <a:off x="4241970" y="2388009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1" name="Freeform 18"/>
            <p:cNvSpPr>
              <a:spLocks noEditPoints="1"/>
            </p:cNvSpPr>
            <p:nvPr/>
          </p:nvSpPr>
          <p:spPr bwMode="auto">
            <a:xfrm>
              <a:off x="7929104" y="5189859"/>
              <a:ext cx="382800" cy="36129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2" name="Freeform 24"/>
            <p:cNvSpPr>
              <a:spLocks noEditPoints="1"/>
            </p:cNvSpPr>
            <p:nvPr/>
          </p:nvSpPr>
          <p:spPr bwMode="auto">
            <a:xfrm>
              <a:off x="7027591" y="5586353"/>
              <a:ext cx="421075" cy="444148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3" name="Freeform 34"/>
            <p:cNvSpPr>
              <a:spLocks noEditPoints="1"/>
            </p:cNvSpPr>
            <p:nvPr/>
          </p:nvSpPr>
          <p:spPr bwMode="auto">
            <a:xfrm>
              <a:off x="7053581" y="2975161"/>
              <a:ext cx="319061" cy="42800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4" name="Freeform 33"/>
            <p:cNvSpPr>
              <a:spLocks noEditPoints="1"/>
            </p:cNvSpPr>
            <p:nvPr/>
          </p:nvSpPr>
          <p:spPr bwMode="auto">
            <a:xfrm>
              <a:off x="4865365" y="3239335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5" name="Freeform 16"/>
            <p:cNvSpPr>
              <a:spLocks noEditPoints="1"/>
            </p:cNvSpPr>
            <p:nvPr/>
          </p:nvSpPr>
          <p:spPr bwMode="auto">
            <a:xfrm>
              <a:off x="4844747" y="4260717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6" name="Freeform 31"/>
            <p:cNvSpPr>
              <a:spLocks noEditPoints="1"/>
            </p:cNvSpPr>
            <p:nvPr/>
          </p:nvSpPr>
          <p:spPr bwMode="auto">
            <a:xfrm>
              <a:off x="8253661" y="4817269"/>
              <a:ext cx="342426" cy="372420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7" name="Freeform 85"/>
            <p:cNvSpPr>
              <a:spLocks noEditPoints="1"/>
            </p:cNvSpPr>
            <p:nvPr/>
          </p:nvSpPr>
          <p:spPr bwMode="auto">
            <a:xfrm>
              <a:off x="5831876" y="2560044"/>
              <a:ext cx="295420" cy="222001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8" name="Freeform 24"/>
            <p:cNvSpPr>
              <a:spLocks noEditPoints="1"/>
            </p:cNvSpPr>
            <p:nvPr/>
          </p:nvSpPr>
          <p:spPr bwMode="auto">
            <a:xfrm>
              <a:off x="7596359" y="3087540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9" name="Freeform 30"/>
            <p:cNvSpPr>
              <a:spLocks noEditPoints="1"/>
            </p:cNvSpPr>
            <p:nvPr/>
          </p:nvSpPr>
          <p:spPr bwMode="auto">
            <a:xfrm>
              <a:off x="4257861" y="2875584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0" name="Freeform 30"/>
            <p:cNvSpPr>
              <a:spLocks noEditPoints="1"/>
            </p:cNvSpPr>
            <p:nvPr/>
          </p:nvSpPr>
          <p:spPr bwMode="auto">
            <a:xfrm>
              <a:off x="4829880" y="6096357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1" name="Freeform 32"/>
            <p:cNvSpPr>
              <a:spLocks noEditPoints="1"/>
            </p:cNvSpPr>
            <p:nvPr/>
          </p:nvSpPr>
          <p:spPr bwMode="auto">
            <a:xfrm>
              <a:off x="6826410" y="6105313"/>
              <a:ext cx="366352" cy="409055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2" name="Freeform 14"/>
            <p:cNvSpPr>
              <a:spLocks noEditPoints="1"/>
            </p:cNvSpPr>
            <p:nvPr/>
          </p:nvSpPr>
          <p:spPr bwMode="auto">
            <a:xfrm>
              <a:off x="5982725" y="6349082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3" name="Freeform 41"/>
            <p:cNvSpPr>
              <a:spLocks noEditPoints="1"/>
            </p:cNvSpPr>
            <p:nvPr/>
          </p:nvSpPr>
          <p:spPr bwMode="auto">
            <a:xfrm>
              <a:off x="8353598" y="3863781"/>
              <a:ext cx="386783" cy="373891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4" name="Freeform 17"/>
            <p:cNvSpPr>
              <a:spLocks noEditPoints="1"/>
            </p:cNvSpPr>
            <p:nvPr/>
          </p:nvSpPr>
          <p:spPr bwMode="auto">
            <a:xfrm>
              <a:off x="4231782" y="4766800"/>
              <a:ext cx="416750" cy="35301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5" name="Freeform 52"/>
            <p:cNvSpPr>
              <a:spLocks noEditPoints="1"/>
            </p:cNvSpPr>
            <p:nvPr/>
          </p:nvSpPr>
          <p:spPr bwMode="auto">
            <a:xfrm>
              <a:off x="7006293" y="4941622"/>
              <a:ext cx="503402" cy="473617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6" name="Freeform 36"/>
            <p:cNvSpPr>
              <a:spLocks noEditPoints="1"/>
            </p:cNvSpPr>
            <p:nvPr/>
          </p:nvSpPr>
          <p:spPr bwMode="auto">
            <a:xfrm>
              <a:off x="7197800" y="4011142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7" name="Freeform 24"/>
            <p:cNvSpPr>
              <a:spLocks noEditPoints="1"/>
            </p:cNvSpPr>
            <p:nvPr/>
          </p:nvSpPr>
          <p:spPr bwMode="auto">
            <a:xfrm>
              <a:off x="5428829" y="1581445"/>
              <a:ext cx="339174" cy="357759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8" name="Freeform 110"/>
            <p:cNvSpPr>
              <a:spLocks noEditPoints="1"/>
            </p:cNvSpPr>
            <p:nvPr/>
          </p:nvSpPr>
          <p:spPr bwMode="auto">
            <a:xfrm>
              <a:off x="6973308" y="3475684"/>
              <a:ext cx="488527" cy="569946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9" name="Freeform 54"/>
            <p:cNvSpPr>
              <a:spLocks noEditPoints="1"/>
            </p:cNvSpPr>
            <p:nvPr/>
          </p:nvSpPr>
          <p:spPr bwMode="auto">
            <a:xfrm>
              <a:off x="4410621" y="5722442"/>
              <a:ext cx="387472" cy="450072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0" name="Freeform 55"/>
            <p:cNvSpPr>
              <a:spLocks noEditPoints="1"/>
            </p:cNvSpPr>
            <p:nvPr/>
          </p:nvSpPr>
          <p:spPr bwMode="auto">
            <a:xfrm>
              <a:off x="8282444" y="4255260"/>
              <a:ext cx="400364" cy="438860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1" name="Freeform 55"/>
            <p:cNvSpPr>
              <a:spLocks noEditPoints="1"/>
            </p:cNvSpPr>
            <p:nvPr/>
          </p:nvSpPr>
          <p:spPr bwMode="auto">
            <a:xfrm>
              <a:off x="3916117" y="2413026"/>
              <a:ext cx="315665" cy="346017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2" name="Freeform 114"/>
            <p:cNvSpPr>
              <a:spLocks noEditPoints="1"/>
            </p:cNvSpPr>
            <p:nvPr/>
          </p:nvSpPr>
          <p:spPr bwMode="auto">
            <a:xfrm>
              <a:off x="5761237" y="3485094"/>
              <a:ext cx="301290" cy="301289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3" name="Freeform 36"/>
            <p:cNvSpPr>
              <a:spLocks noEditPoints="1"/>
            </p:cNvSpPr>
            <p:nvPr/>
          </p:nvSpPr>
          <p:spPr bwMode="auto">
            <a:xfrm>
              <a:off x="6044340" y="5512059"/>
              <a:ext cx="368224" cy="307574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4" name="Freeform 34"/>
            <p:cNvSpPr>
              <a:spLocks noEditPoints="1"/>
            </p:cNvSpPr>
            <p:nvPr/>
          </p:nvSpPr>
          <p:spPr bwMode="auto">
            <a:xfrm>
              <a:off x="6461247" y="6320200"/>
              <a:ext cx="315804" cy="42363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5" name="Freeform 41"/>
            <p:cNvSpPr>
              <a:spLocks noEditPoints="1"/>
            </p:cNvSpPr>
            <p:nvPr/>
          </p:nvSpPr>
          <p:spPr bwMode="auto">
            <a:xfrm>
              <a:off x="5182947" y="6402039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6" name="Freeform 54"/>
            <p:cNvSpPr>
              <a:spLocks noEditPoints="1"/>
            </p:cNvSpPr>
            <p:nvPr/>
          </p:nvSpPr>
          <p:spPr bwMode="auto">
            <a:xfrm>
              <a:off x="7515450" y="3586495"/>
              <a:ext cx="304249" cy="353403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7" name="Freeform 119"/>
            <p:cNvSpPr>
              <a:spLocks noEditPoints="1"/>
            </p:cNvSpPr>
            <p:nvPr/>
          </p:nvSpPr>
          <p:spPr bwMode="auto">
            <a:xfrm>
              <a:off x="6782300" y="5458516"/>
              <a:ext cx="332792" cy="33279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8" name="Freeform 52"/>
            <p:cNvSpPr>
              <a:spLocks noEditPoints="1"/>
            </p:cNvSpPr>
            <p:nvPr/>
          </p:nvSpPr>
          <p:spPr bwMode="auto">
            <a:xfrm>
              <a:off x="5244372" y="5950415"/>
              <a:ext cx="316777" cy="298034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9" name="Freeform 28"/>
            <p:cNvSpPr>
              <a:spLocks noEditPoints="1"/>
            </p:cNvSpPr>
            <p:nvPr/>
          </p:nvSpPr>
          <p:spPr bwMode="auto">
            <a:xfrm>
              <a:off x="6663668" y="4253054"/>
              <a:ext cx="530567" cy="430519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0" name="Freeform 36"/>
            <p:cNvSpPr>
              <a:spLocks noEditPoints="1"/>
            </p:cNvSpPr>
            <p:nvPr/>
          </p:nvSpPr>
          <p:spPr bwMode="auto">
            <a:xfrm>
              <a:off x="5577325" y="4290527"/>
              <a:ext cx="182021" cy="182022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1" name="Freeform 24"/>
            <p:cNvSpPr>
              <a:spLocks noEditPoints="1"/>
            </p:cNvSpPr>
            <p:nvPr/>
          </p:nvSpPr>
          <p:spPr bwMode="auto">
            <a:xfrm>
              <a:off x="4864252" y="5497816"/>
              <a:ext cx="509068" cy="536962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2" name="Freeform 33"/>
            <p:cNvSpPr>
              <a:spLocks noEditPoints="1"/>
            </p:cNvSpPr>
            <p:nvPr/>
          </p:nvSpPr>
          <p:spPr bwMode="auto">
            <a:xfrm>
              <a:off x="7948290" y="3894150"/>
              <a:ext cx="326659" cy="334627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3" name="Freeform 16"/>
            <p:cNvSpPr>
              <a:spLocks noEditPoints="1"/>
            </p:cNvSpPr>
            <p:nvPr/>
          </p:nvSpPr>
          <p:spPr bwMode="auto">
            <a:xfrm>
              <a:off x="4592949" y="5273553"/>
              <a:ext cx="357957" cy="394671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4" name="Freeform 30"/>
            <p:cNvSpPr>
              <a:spLocks noEditPoints="1"/>
            </p:cNvSpPr>
            <p:nvPr/>
          </p:nvSpPr>
          <p:spPr bwMode="auto">
            <a:xfrm>
              <a:off x="4059023" y="5187459"/>
              <a:ext cx="380904" cy="361535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5" name="Freeform 17"/>
            <p:cNvSpPr>
              <a:spLocks noEditPoints="1"/>
            </p:cNvSpPr>
            <p:nvPr/>
          </p:nvSpPr>
          <p:spPr bwMode="auto">
            <a:xfrm>
              <a:off x="7896926" y="4698910"/>
              <a:ext cx="465660" cy="39444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6" name="Freeform 32"/>
            <p:cNvSpPr>
              <a:spLocks noEditPoints="1"/>
            </p:cNvSpPr>
            <p:nvPr/>
          </p:nvSpPr>
          <p:spPr bwMode="auto">
            <a:xfrm>
              <a:off x="7620505" y="4423577"/>
              <a:ext cx="315067" cy="351792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7" name="Freeform 14"/>
            <p:cNvSpPr>
              <a:spLocks noEditPoints="1"/>
            </p:cNvSpPr>
            <p:nvPr/>
          </p:nvSpPr>
          <p:spPr bwMode="auto">
            <a:xfrm>
              <a:off x="6256770" y="5751080"/>
              <a:ext cx="407881" cy="475862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8" name="Freeform 59"/>
            <p:cNvSpPr>
              <a:spLocks noEditPoints="1"/>
            </p:cNvSpPr>
            <p:nvPr/>
          </p:nvSpPr>
          <p:spPr bwMode="auto">
            <a:xfrm>
              <a:off x="7069269" y="4579197"/>
              <a:ext cx="480692" cy="311800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2 w 77"/>
                <a:gd name="T11" fmla="*/ 46 h 48"/>
                <a:gd name="T12" fmla="*/ 14 w 77"/>
                <a:gd name="T13" fmla="*/ 47 h 48"/>
                <a:gd name="T14" fmla="*/ 16 w 77"/>
                <a:gd name="T15" fmla="*/ 48 h 48"/>
                <a:gd name="T16" fmla="*/ 19 w 77"/>
                <a:gd name="T17" fmla="*/ 48 h 48"/>
                <a:gd name="T18" fmla="*/ 22 w 77"/>
                <a:gd name="T19" fmla="*/ 47 h 48"/>
                <a:gd name="T20" fmla="*/ 24 w 77"/>
                <a:gd name="T21" fmla="*/ 46 h 48"/>
                <a:gd name="T22" fmla="*/ 25 w 77"/>
                <a:gd name="T23" fmla="*/ 43 h 48"/>
                <a:gd name="T24" fmla="*/ 50 w 77"/>
                <a:gd name="T25" fmla="*/ 42 h 48"/>
                <a:gd name="T26" fmla="*/ 51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3 w 77"/>
                <a:gd name="T37" fmla="*/ 47 h 48"/>
                <a:gd name="T38" fmla="*/ 64 w 77"/>
                <a:gd name="T39" fmla="*/ 46 h 48"/>
                <a:gd name="T40" fmla="*/ 66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20 w 77"/>
                <a:gd name="T53" fmla="*/ 43 h 48"/>
                <a:gd name="T54" fmla="*/ 16 w 77"/>
                <a:gd name="T55" fmla="*/ 44 h 48"/>
                <a:gd name="T56" fmla="*/ 14 w 77"/>
                <a:gd name="T57" fmla="*/ 42 h 48"/>
                <a:gd name="T58" fmla="*/ 13 w 77"/>
                <a:gd name="T59" fmla="*/ 40 h 48"/>
                <a:gd name="T60" fmla="*/ 15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2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2 w 77"/>
                <a:gd name="T73" fmla="*/ 12 h 48"/>
                <a:gd name="T74" fmla="*/ 29 w 77"/>
                <a:gd name="T75" fmla="*/ 12 h 48"/>
                <a:gd name="T76" fmla="*/ 23 w 77"/>
                <a:gd name="T77" fmla="*/ 33 h 48"/>
                <a:gd name="T78" fmla="*/ 25 w 77"/>
                <a:gd name="T79" fmla="*/ 35 h 48"/>
                <a:gd name="T80" fmla="*/ 51 w 77"/>
                <a:gd name="T81" fmla="*/ 35 h 48"/>
                <a:gd name="T82" fmla="*/ 62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4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1 w 77"/>
                <a:gd name="T97" fmla="*/ 36 h 48"/>
                <a:gd name="T98" fmla="*/ 63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58 w 77"/>
                <a:gd name="T105" fmla="*/ 31 h 48"/>
                <a:gd name="T106" fmla="*/ 31 w 77"/>
                <a:gd name="T107" fmla="*/ 32 h 48"/>
                <a:gd name="T108" fmla="*/ 74 w 77"/>
                <a:gd name="T109" fmla="*/ 3 h 48"/>
                <a:gd name="T110" fmla="*/ 18 w 77"/>
                <a:gd name="T111" fmla="*/ 29 h 48"/>
                <a:gd name="T112" fmla="*/ 14 w 77"/>
                <a:gd name="T113" fmla="*/ 27 h 48"/>
                <a:gd name="T114" fmla="*/ 26 w 77"/>
                <a:gd name="T115" fmla="*/ 13 h 48"/>
                <a:gd name="T116" fmla="*/ 6 w 77"/>
                <a:gd name="T117" fmla="*/ 23 h 48"/>
                <a:gd name="T118" fmla="*/ 26 w 77"/>
                <a:gd name="T119" fmla="*/ 25 h 48"/>
                <a:gd name="T120" fmla="*/ 26 w 77"/>
                <a:gd name="T121" fmla="*/ 13 h 48"/>
                <a:gd name="T122" fmla="*/ 14 w 77"/>
                <a:gd name="T12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0" y="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5"/>
                    <a:pt x="10" y="45"/>
                    <a:pt x="11" y="45"/>
                  </a:cubicBezTo>
                  <a:cubicBezTo>
                    <a:pt x="11" y="45"/>
                    <a:pt x="11" y="45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8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8"/>
                    <a:pt x="20" y="48"/>
                    <a:pt x="21" y="48"/>
                  </a:cubicBezTo>
                  <a:cubicBezTo>
                    <a:pt x="21" y="48"/>
                    <a:pt x="21" y="48"/>
                    <a:pt x="21" y="47"/>
                  </a:cubicBezTo>
                  <a:cubicBezTo>
                    <a:pt x="21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4" y="45"/>
                    <a:pt x="25" y="44"/>
                  </a:cubicBezTo>
                  <a:cubicBezTo>
                    <a:pt x="25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2"/>
                    <a:pt x="26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42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1" y="44"/>
                    <a:pt x="51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2" y="45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3" y="46"/>
                    <a:pt x="53" y="46"/>
                    <a:pt x="53" y="47"/>
                  </a:cubicBezTo>
                  <a:cubicBezTo>
                    <a:pt x="53" y="47"/>
                    <a:pt x="53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5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8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1" y="48"/>
                    <a:pt x="61" y="48"/>
                  </a:cubicBezTo>
                  <a:cubicBezTo>
                    <a:pt x="61" y="48"/>
                    <a:pt x="61" y="48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4"/>
                  </a:cubicBezTo>
                  <a:cubicBezTo>
                    <a:pt x="65" y="44"/>
                    <a:pt x="66" y="44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9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9" y="37"/>
                    <a:pt x="9" y="39"/>
                  </a:cubicBezTo>
                  <a:close/>
                  <a:moveTo>
                    <a:pt x="22" y="41"/>
                  </a:moveTo>
                  <a:cubicBezTo>
                    <a:pt x="22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4"/>
                    <a:pt x="19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17" y="44"/>
                    <a:pt x="16" y="44"/>
                    <a:pt x="16" y="44"/>
                  </a:cubicBezTo>
                  <a:cubicBezTo>
                    <a:pt x="16" y="44"/>
                    <a:pt x="15" y="44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9"/>
                    <a:pt x="13" y="38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6" y="36"/>
                    <a:pt x="16" y="36"/>
                  </a:cubicBezTo>
                  <a:cubicBezTo>
                    <a:pt x="16" y="35"/>
                    <a:pt x="17" y="35"/>
                    <a:pt x="17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0"/>
                  </a:cubicBezTo>
                  <a:cubicBezTo>
                    <a:pt x="22" y="40"/>
                    <a:pt x="22" y="40"/>
                    <a:pt x="22" y="41"/>
                  </a:cubicBezTo>
                  <a:close/>
                  <a:moveTo>
                    <a:pt x="23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4" y="23"/>
                    <a:pt x="4" y="2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3"/>
                  </a:cubicBezTo>
                  <a:lnTo>
                    <a:pt x="23" y="33"/>
                  </a:lnTo>
                  <a:close/>
                  <a:moveTo>
                    <a:pt x="50" y="39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6"/>
                    <a:pt x="50" y="37"/>
                    <a:pt x="50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7" y="44"/>
                    <a:pt x="57" y="44"/>
                    <a:pt x="56" y="44"/>
                  </a:cubicBezTo>
                  <a:cubicBezTo>
                    <a:pt x="56" y="44"/>
                    <a:pt x="56" y="44"/>
                    <a:pt x="56" y="43"/>
                  </a:cubicBezTo>
                  <a:cubicBezTo>
                    <a:pt x="56" y="43"/>
                    <a:pt x="55" y="43"/>
                    <a:pt x="55" y="43"/>
                  </a:cubicBezTo>
                  <a:cubicBezTo>
                    <a:pt x="55" y="43"/>
                    <a:pt x="55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4" y="41"/>
                    <a:pt x="54" y="41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6"/>
                  </a:cubicBezTo>
                  <a:cubicBezTo>
                    <a:pt x="55" y="36"/>
                    <a:pt x="55" y="36"/>
                    <a:pt x="56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35"/>
                    <a:pt x="57" y="35"/>
                    <a:pt x="58" y="35"/>
                  </a:cubicBezTo>
                  <a:cubicBezTo>
                    <a:pt x="59" y="35"/>
                    <a:pt x="59" y="35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8"/>
                    <a:pt x="63" y="39"/>
                    <a:pt x="63" y="40"/>
                  </a:cubicBezTo>
                  <a:cubicBezTo>
                    <a:pt x="63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6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74" y="33"/>
                  </a:moveTo>
                  <a:cubicBezTo>
                    <a:pt x="63" y="33"/>
                    <a:pt x="63" y="33"/>
                    <a:pt x="63" y="33"/>
                  </a:cubicBezTo>
                  <a:cubicBezTo>
                    <a:pt x="62" y="32"/>
                    <a:pt x="60" y="31"/>
                    <a:pt x="58" y="31"/>
                  </a:cubicBezTo>
                  <a:cubicBezTo>
                    <a:pt x="56" y="31"/>
                    <a:pt x="54" y="32"/>
                    <a:pt x="53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74" y="3"/>
                    <a:pt x="74" y="3"/>
                    <a:pt x="74" y="3"/>
                  </a:cubicBezTo>
                  <a:lnTo>
                    <a:pt x="74" y="33"/>
                  </a:lnTo>
                  <a:close/>
                  <a:moveTo>
                    <a:pt x="19" y="28"/>
                  </a:moveTo>
                  <a:cubicBezTo>
                    <a:pt x="19" y="28"/>
                    <a:pt x="18" y="29"/>
                    <a:pt x="18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9" y="27"/>
                    <a:pt x="19" y="28"/>
                  </a:cubicBez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3"/>
                    <a:pt x="26" y="13"/>
                  </a:cubicBezTo>
                  <a:close/>
                  <a:moveTo>
                    <a:pt x="25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9" name="Freeform 60"/>
            <p:cNvSpPr>
              <a:spLocks noEditPoints="1"/>
            </p:cNvSpPr>
            <p:nvPr/>
          </p:nvSpPr>
          <p:spPr bwMode="auto">
            <a:xfrm>
              <a:off x="5768003" y="5898171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0" name="Freeform 60"/>
            <p:cNvSpPr>
              <a:spLocks noEditPoints="1"/>
            </p:cNvSpPr>
            <p:nvPr/>
          </p:nvSpPr>
          <p:spPr bwMode="auto">
            <a:xfrm>
              <a:off x="4665340" y="1776226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1" name="Freeform 60"/>
            <p:cNvSpPr>
              <a:spLocks noEditPoints="1"/>
            </p:cNvSpPr>
            <p:nvPr/>
          </p:nvSpPr>
          <p:spPr bwMode="auto">
            <a:xfrm>
              <a:off x="3649749" y="5244833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2" name="Freeform 64"/>
            <p:cNvSpPr>
              <a:spLocks noEditPoints="1"/>
            </p:cNvSpPr>
            <p:nvPr/>
          </p:nvSpPr>
          <p:spPr bwMode="auto">
            <a:xfrm>
              <a:off x="4261617" y="2164453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3" name="Freeform 64"/>
            <p:cNvSpPr>
              <a:spLocks noEditPoints="1"/>
            </p:cNvSpPr>
            <p:nvPr/>
          </p:nvSpPr>
          <p:spPr bwMode="auto">
            <a:xfrm>
              <a:off x="5426891" y="5684387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4" name="Freeform 20"/>
            <p:cNvSpPr>
              <a:spLocks noEditPoints="1"/>
            </p:cNvSpPr>
            <p:nvPr/>
          </p:nvSpPr>
          <p:spPr bwMode="auto">
            <a:xfrm>
              <a:off x="7576395" y="4910866"/>
              <a:ext cx="292313" cy="271182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5" name="Freeform 64"/>
            <p:cNvSpPr>
              <a:spLocks noEditPoints="1"/>
            </p:cNvSpPr>
            <p:nvPr/>
          </p:nvSpPr>
          <p:spPr bwMode="auto">
            <a:xfrm>
              <a:off x="6394919" y="4568428"/>
              <a:ext cx="294878" cy="198746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6" name="Freeform 35"/>
            <p:cNvSpPr>
              <a:spLocks noEditPoints="1"/>
            </p:cNvSpPr>
            <p:nvPr/>
          </p:nvSpPr>
          <p:spPr bwMode="auto">
            <a:xfrm>
              <a:off x="6842720" y="3912123"/>
              <a:ext cx="281540" cy="2690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7" name="Freeform 35"/>
            <p:cNvSpPr>
              <a:spLocks noEditPoints="1"/>
            </p:cNvSpPr>
            <p:nvPr/>
          </p:nvSpPr>
          <p:spPr bwMode="auto">
            <a:xfrm>
              <a:off x="5843290" y="5254807"/>
              <a:ext cx="328103" cy="3135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8" name="Freeform 33"/>
            <p:cNvSpPr>
              <a:spLocks noEditPoints="1"/>
            </p:cNvSpPr>
            <p:nvPr/>
          </p:nvSpPr>
          <p:spPr bwMode="auto">
            <a:xfrm>
              <a:off x="6480791" y="5397488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9" name="Freeform 38"/>
            <p:cNvSpPr>
              <a:spLocks noEditPoints="1"/>
            </p:cNvSpPr>
            <p:nvPr/>
          </p:nvSpPr>
          <p:spPr bwMode="auto">
            <a:xfrm>
              <a:off x="7965069" y="4244772"/>
              <a:ext cx="355281" cy="316061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40" name="Freeform 64"/>
            <p:cNvSpPr>
              <a:spLocks noEditPoints="1"/>
            </p:cNvSpPr>
            <p:nvPr/>
          </p:nvSpPr>
          <p:spPr bwMode="auto">
            <a:xfrm>
              <a:off x="7632991" y="4154948"/>
              <a:ext cx="278989" cy="188037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</p:grpSp>
      <p:sp>
        <p:nvSpPr>
          <p:cNvPr id="341" name="Oval 340"/>
          <p:cNvSpPr/>
          <p:nvPr/>
        </p:nvSpPr>
        <p:spPr>
          <a:xfrm>
            <a:off x="5801914" y="4804790"/>
            <a:ext cx="1980102" cy="241157"/>
          </a:xfrm>
          <a:prstGeom prst="ellipse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42" name="Group 341"/>
          <p:cNvGrpSpPr/>
          <p:nvPr/>
        </p:nvGrpSpPr>
        <p:grpSpPr>
          <a:xfrm>
            <a:off x="5602729" y="3567316"/>
            <a:ext cx="2984871" cy="1329617"/>
            <a:chOff x="4389548" y="3432689"/>
            <a:chExt cx="3589726" cy="1599051"/>
          </a:xfrm>
        </p:grpSpPr>
        <p:sp>
          <p:nvSpPr>
            <p:cNvPr id="343" name="Rectangle 5"/>
            <p:cNvSpPr>
              <a:spLocks noChangeArrowheads="1"/>
            </p:cNvSpPr>
            <p:nvPr/>
          </p:nvSpPr>
          <p:spPr bwMode="auto">
            <a:xfrm>
              <a:off x="6700033" y="3643342"/>
              <a:ext cx="1151891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4" name="Rectangle 6"/>
            <p:cNvSpPr>
              <a:spLocks noChangeArrowheads="1"/>
            </p:cNvSpPr>
            <p:nvPr/>
          </p:nvSpPr>
          <p:spPr bwMode="auto">
            <a:xfrm>
              <a:off x="4486257" y="3643342"/>
              <a:ext cx="1152849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5" name="Rectangle 7"/>
            <p:cNvSpPr>
              <a:spLocks noChangeArrowheads="1"/>
            </p:cNvSpPr>
            <p:nvPr/>
          </p:nvSpPr>
          <p:spPr bwMode="auto">
            <a:xfrm>
              <a:off x="5635276" y="4087630"/>
              <a:ext cx="1118630" cy="223101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6" name="Rectangle 8"/>
            <p:cNvSpPr>
              <a:spLocks noChangeArrowheads="1"/>
            </p:cNvSpPr>
            <p:nvPr/>
          </p:nvSpPr>
          <p:spPr bwMode="auto">
            <a:xfrm>
              <a:off x="5635276" y="3865486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7" name="Rectangle 9"/>
            <p:cNvSpPr>
              <a:spLocks noChangeArrowheads="1"/>
            </p:cNvSpPr>
            <p:nvPr/>
          </p:nvSpPr>
          <p:spPr bwMode="auto">
            <a:xfrm>
              <a:off x="5635276" y="3643342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8" name="Freeform 10"/>
            <p:cNvSpPr>
              <a:spLocks/>
            </p:cNvSpPr>
            <p:nvPr/>
          </p:nvSpPr>
          <p:spPr bwMode="auto">
            <a:xfrm>
              <a:off x="4486257" y="3643342"/>
              <a:ext cx="3365667" cy="667389"/>
            </a:xfrm>
            <a:custGeom>
              <a:avLst/>
              <a:gdLst>
                <a:gd name="T0" fmla="*/ 3515 w 3515"/>
                <a:gd name="T1" fmla="*/ 0 h 697"/>
                <a:gd name="T2" fmla="*/ 0 w 3515"/>
                <a:gd name="T3" fmla="*/ 0 h 697"/>
                <a:gd name="T4" fmla="*/ 0 w 3515"/>
                <a:gd name="T5" fmla="*/ 52 h 697"/>
                <a:gd name="T6" fmla="*/ 1188 w 3515"/>
                <a:gd name="T7" fmla="*/ 52 h 697"/>
                <a:gd name="T8" fmla="*/ 1188 w 3515"/>
                <a:gd name="T9" fmla="*/ 697 h 697"/>
                <a:gd name="T10" fmla="*/ 1200 w 3515"/>
                <a:gd name="T11" fmla="*/ 697 h 697"/>
                <a:gd name="T12" fmla="*/ 1200 w 3515"/>
                <a:gd name="T13" fmla="*/ 501 h 697"/>
                <a:gd name="T14" fmla="*/ 2311 w 3515"/>
                <a:gd name="T15" fmla="*/ 501 h 697"/>
                <a:gd name="T16" fmla="*/ 2311 w 3515"/>
                <a:gd name="T17" fmla="*/ 464 h 697"/>
                <a:gd name="T18" fmla="*/ 1200 w 3515"/>
                <a:gd name="T19" fmla="*/ 464 h 697"/>
                <a:gd name="T20" fmla="*/ 1200 w 3515"/>
                <a:gd name="T21" fmla="*/ 269 h 697"/>
                <a:gd name="T22" fmla="*/ 2311 w 3515"/>
                <a:gd name="T23" fmla="*/ 269 h 697"/>
                <a:gd name="T24" fmla="*/ 2311 w 3515"/>
                <a:gd name="T25" fmla="*/ 232 h 697"/>
                <a:gd name="T26" fmla="*/ 1200 w 3515"/>
                <a:gd name="T27" fmla="*/ 232 h 697"/>
                <a:gd name="T28" fmla="*/ 1200 w 3515"/>
                <a:gd name="T29" fmla="*/ 52 h 697"/>
                <a:gd name="T30" fmla="*/ 2312 w 3515"/>
                <a:gd name="T31" fmla="*/ 52 h 697"/>
                <a:gd name="T32" fmla="*/ 2312 w 3515"/>
                <a:gd name="T33" fmla="*/ 697 h 697"/>
                <a:gd name="T34" fmla="*/ 2325 w 3515"/>
                <a:gd name="T35" fmla="*/ 697 h 697"/>
                <a:gd name="T36" fmla="*/ 2325 w 3515"/>
                <a:gd name="T37" fmla="*/ 52 h 697"/>
                <a:gd name="T38" fmla="*/ 3515 w 3515"/>
                <a:gd name="T39" fmla="*/ 52 h 697"/>
                <a:gd name="T40" fmla="*/ 3515 w 3515"/>
                <a:gd name="T41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15" h="697">
                  <a:moveTo>
                    <a:pt x="3515" y="0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1188" y="52"/>
                  </a:lnTo>
                  <a:lnTo>
                    <a:pt x="1188" y="697"/>
                  </a:lnTo>
                  <a:lnTo>
                    <a:pt x="1200" y="697"/>
                  </a:lnTo>
                  <a:lnTo>
                    <a:pt x="1200" y="501"/>
                  </a:lnTo>
                  <a:lnTo>
                    <a:pt x="2311" y="501"/>
                  </a:lnTo>
                  <a:lnTo>
                    <a:pt x="2311" y="464"/>
                  </a:lnTo>
                  <a:lnTo>
                    <a:pt x="1200" y="464"/>
                  </a:lnTo>
                  <a:lnTo>
                    <a:pt x="1200" y="269"/>
                  </a:lnTo>
                  <a:lnTo>
                    <a:pt x="2311" y="269"/>
                  </a:lnTo>
                  <a:lnTo>
                    <a:pt x="2311" y="232"/>
                  </a:lnTo>
                  <a:lnTo>
                    <a:pt x="1200" y="232"/>
                  </a:lnTo>
                  <a:lnTo>
                    <a:pt x="1200" y="52"/>
                  </a:lnTo>
                  <a:lnTo>
                    <a:pt x="2312" y="52"/>
                  </a:lnTo>
                  <a:lnTo>
                    <a:pt x="2312" y="697"/>
                  </a:lnTo>
                  <a:lnTo>
                    <a:pt x="2325" y="697"/>
                  </a:lnTo>
                  <a:lnTo>
                    <a:pt x="2325" y="52"/>
                  </a:lnTo>
                  <a:lnTo>
                    <a:pt x="3515" y="52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9" name="Freeform 11"/>
            <p:cNvSpPr>
              <a:spLocks/>
            </p:cNvSpPr>
            <p:nvPr/>
          </p:nvSpPr>
          <p:spPr bwMode="auto">
            <a:xfrm>
              <a:off x="4986080" y="3755371"/>
              <a:ext cx="153202" cy="31598"/>
            </a:xfrm>
            <a:custGeom>
              <a:avLst/>
              <a:gdLst>
                <a:gd name="T0" fmla="*/ 149 w 149"/>
                <a:gd name="T1" fmla="*/ 15 h 31"/>
                <a:gd name="T2" fmla="*/ 132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2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2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0" name="Freeform 12"/>
            <p:cNvSpPr>
              <a:spLocks/>
            </p:cNvSpPr>
            <p:nvPr/>
          </p:nvSpPr>
          <p:spPr bwMode="auto">
            <a:xfrm>
              <a:off x="7198899" y="3755371"/>
              <a:ext cx="154160" cy="31598"/>
            </a:xfrm>
            <a:custGeom>
              <a:avLst/>
              <a:gdLst>
                <a:gd name="T0" fmla="*/ 149 w 149"/>
                <a:gd name="T1" fmla="*/ 15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1" name="Freeform 13"/>
            <p:cNvSpPr>
              <a:spLocks/>
            </p:cNvSpPr>
            <p:nvPr/>
          </p:nvSpPr>
          <p:spPr bwMode="auto">
            <a:xfrm>
              <a:off x="6092011" y="3739094"/>
              <a:ext cx="154160" cy="31598"/>
            </a:xfrm>
            <a:custGeom>
              <a:avLst/>
              <a:gdLst>
                <a:gd name="T0" fmla="*/ 149 w 149"/>
                <a:gd name="T1" fmla="*/ 16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6 h 31"/>
                <a:gd name="T8" fmla="*/ 0 w 149"/>
                <a:gd name="T9" fmla="*/ 16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6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2" name="Freeform 14"/>
            <p:cNvSpPr>
              <a:spLocks/>
            </p:cNvSpPr>
            <p:nvPr/>
          </p:nvSpPr>
          <p:spPr bwMode="auto">
            <a:xfrm>
              <a:off x="6091053" y="3961238"/>
              <a:ext cx="153202" cy="31598"/>
            </a:xfrm>
            <a:custGeom>
              <a:avLst/>
              <a:gdLst>
                <a:gd name="T0" fmla="*/ 148 w 148"/>
                <a:gd name="T1" fmla="*/ 15 h 31"/>
                <a:gd name="T2" fmla="*/ 131 w 148"/>
                <a:gd name="T3" fmla="*/ 31 h 31"/>
                <a:gd name="T4" fmla="*/ 17 w 148"/>
                <a:gd name="T5" fmla="*/ 31 h 31"/>
                <a:gd name="T6" fmla="*/ 0 w 148"/>
                <a:gd name="T7" fmla="*/ 15 h 31"/>
                <a:gd name="T8" fmla="*/ 0 w 148"/>
                <a:gd name="T9" fmla="*/ 15 h 31"/>
                <a:gd name="T10" fmla="*/ 17 w 148"/>
                <a:gd name="T11" fmla="*/ 0 h 31"/>
                <a:gd name="T12" fmla="*/ 131 w 148"/>
                <a:gd name="T13" fmla="*/ 0 h 31"/>
                <a:gd name="T14" fmla="*/ 148 w 148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1">
                  <a:moveTo>
                    <a:pt x="148" y="15"/>
                  </a:moveTo>
                  <a:cubicBezTo>
                    <a:pt x="148" y="24"/>
                    <a:pt x="140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0" y="0"/>
                    <a:pt x="148" y="7"/>
                    <a:pt x="148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3" name="Freeform 15"/>
            <p:cNvSpPr>
              <a:spLocks/>
            </p:cNvSpPr>
            <p:nvPr/>
          </p:nvSpPr>
          <p:spPr bwMode="auto">
            <a:xfrm>
              <a:off x="6092011" y="4182423"/>
              <a:ext cx="154160" cy="32556"/>
            </a:xfrm>
            <a:custGeom>
              <a:avLst/>
              <a:gdLst>
                <a:gd name="T0" fmla="*/ 149 w 149"/>
                <a:gd name="T1" fmla="*/ 16 h 32"/>
                <a:gd name="T2" fmla="*/ 131 w 149"/>
                <a:gd name="T3" fmla="*/ 32 h 32"/>
                <a:gd name="T4" fmla="*/ 17 w 149"/>
                <a:gd name="T5" fmla="*/ 32 h 32"/>
                <a:gd name="T6" fmla="*/ 0 w 149"/>
                <a:gd name="T7" fmla="*/ 16 h 32"/>
                <a:gd name="T8" fmla="*/ 0 w 149"/>
                <a:gd name="T9" fmla="*/ 16 h 32"/>
                <a:gd name="T10" fmla="*/ 17 w 149"/>
                <a:gd name="T11" fmla="*/ 0 h 32"/>
                <a:gd name="T12" fmla="*/ 131 w 149"/>
                <a:gd name="T13" fmla="*/ 0 h 32"/>
                <a:gd name="T14" fmla="*/ 149 w 149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2">
                  <a:moveTo>
                    <a:pt x="149" y="16"/>
                  </a:moveTo>
                  <a:cubicBezTo>
                    <a:pt x="149" y="25"/>
                    <a:pt x="141" y="32"/>
                    <a:pt x="131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4" name="Rectangle 16"/>
            <p:cNvSpPr>
              <a:spLocks noChangeArrowheads="1"/>
            </p:cNvSpPr>
            <p:nvPr/>
          </p:nvSpPr>
          <p:spPr bwMode="auto">
            <a:xfrm>
              <a:off x="4389548" y="3550463"/>
              <a:ext cx="3585896" cy="92879"/>
            </a:xfrm>
            <a:prstGeom prst="rect">
              <a:avLst/>
            </a:prstGeom>
            <a:solidFill>
              <a:srgbClr val="7F563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5" name="Freeform 17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  <a:gd name="T12" fmla="*/ 3749 w 3749"/>
                <a:gd name="T13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  <a:lnTo>
                    <a:pt x="3749" y="123"/>
                  </a:lnTo>
                  <a:close/>
                </a:path>
              </a:pathLst>
            </a:custGeom>
            <a:solidFill>
              <a:srgbClr val="93664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56" name="Freeform 18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7" name="Rectangle 19"/>
            <p:cNvSpPr>
              <a:spLocks noChangeArrowheads="1"/>
            </p:cNvSpPr>
            <p:nvPr/>
          </p:nvSpPr>
          <p:spPr bwMode="auto">
            <a:xfrm>
              <a:off x="4721806" y="4310730"/>
              <a:ext cx="99582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8" name="Rectangle 20"/>
            <p:cNvSpPr>
              <a:spLocks noChangeArrowheads="1"/>
            </p:cNvSpPr>
            <p:nvPr/>
          </p:nvSpPr>
          <p:spPr bwMode="auto">
            <a:xfrm>
              <a:off x="7512964" y="4310730"/>
              <a:ext cx="100539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9" name="Rectangle 21"/>
            <p:cNvSpPr>
              <a:spLocks noChangeArrowheads="1"/>
            </p:cNvSpPr>
            <p:nvPr/>
          </p:nvSpPr>
          <p:spPr bwMode="auto">
            <a:xfrm>
              <a:off x="4956398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0" name="Rectangle 22"/>
            <p:cNvSpPr>
              <a:spLocks noChangeArrowheads="1"/>
            </p:cNvSpPr>
            <p:nvPr/>
          </p:nvSpPr>
          <p:spPr bwMode="auto">
            <a:xfrm>
              <a:off x="7275500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6617726" y="3682024"/>
            <a:ext cx="142516" cy="69646"/>
            <a:chOff x="1284287" y="1955800"/>
            <a:chExt cx="350839" cy="171450"/>
          </a:xfrm>
        </p:grpSpPr>
        <p:sp>
          <p:nvSpPr>
            <p:cNvPr id="362" name="Freeform 51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3" name="Freeform 52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636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4" name="Freeform 53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5" name="Freeform 54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6" name="Freeform 55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EDB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7" name="Freeform 56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8" name="Freeform 57"/>
            <p:cNvSpPr>
              <a:spLocks/>
            </p:cNvSpPr>
            <p:nvPr/>
          </p:nvSpPr>
          <p:spPr bwMode="auto">
            <a:xfrm>
              <a:off x="1570038" y="1955800"/>
              <a:ext cx="65088" cy="66675"/>
            </a:xfrm>
            <a:custGeom>
              <a:avLst/>
              <a:gdLst>
                <a:gd name="T0" fmla="*/ 15 w 41"/>
                <a:gd name="T1" fmla="*/ 42 h 42"/>
                <a:gd name="T2" fmla="*/ 16 w 41"/>
                <a:gd name="T3" fmla="*/ 41 h 42"/>
                <a:gd name="T4" fmla="*/ 41 w 41"/>
                <a:gd name="T5" fmla="*/ 8 h 42"/>
                <a:gd name="T6" fmla="*/ 2 w 41"/>
                <a:gd name="T7" fmla="*/ 0 h 42"/>
                <a:gd name="T8" fmla="*/ 0 w 41"/>
                <a:gd name="T9" fmla="*/ 0 h 42"/>
                <a:gd name="T10" fmla="*/ 15 w 41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2">
                  <a:moveTo>
                    <a:pt x="15" y="42"/>
                  </a:moveTo>
                  <a:lnTo>
                    <a:pt x="16" y="41"/>
                  </a:lnTo>
                  <a:lnTo>
                    <a:pt x="41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E9D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9" name="Freeform 58"/>
            <p:cNvSpPr>
              <a:spLocks/>
            </p:cNvSpPr>
            <p:nvPr/>
          </p:nvSpPr>
          <p:spPr bwMode="auto">
            <a:xfrm>
              <a:off x="1284287" y="2051050"/>
              <a:ext cx="57150" cy="76200"/>
            </a:xfrm>
            <a:custGeom>
              <a:avLst/>
              <a:gdLst>
                <a:gd name="T0" fmla="*/ 3 w 22"/>
                <a:gd name="T1" fmla="*/ 18 h 29"/>
                <a:gd name="T2" fmla="*/ 3 w 22"/>
                <a:gd name="T3" fmla="*/ 18 h 29"/>
                <a:gd name="T4" fmla="*/ 20 w 22"/>
                <a:gd name="T5" fmla="*/ 26 h 29"/>
                <a:gd name="T6" fmla="*/ 22 w 22"/>
                <a:gd name="T7" fmla="*/ 25 h 29"/>
                <a:gd name="T8" fmla="*/ 12 w 22"/>
                <a:gd name="T9" fmla="*/ 0 h 29"/>
                <a:gd name="T10" fmla="*/ 11 w 22"/>
                <a:gd name="T11" fmla="*/ 0 h 29"/>
                <a:gd name="T12" fmla="*/ 3 w 22"/>
                <a:gd name="T13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5"/>
                    <a:pt x="13" y="29"/>
                    <a:pt x="20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3"/>
                    <a:pt x="0" y="11"/>
                    <a:pt x="3" y="18"/>
                  </a:cubicBezTo>
                  <a:close/>
                </a:path>
              </a:pathLst>
            </a:custGeom>
            <a:solidFill>
              <a:srgbClr val="EE6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0" name="Freeform 59"/>
            <p:cNvSpPr>
              <a:spLocks/>
            </p:cNvSpPr>
            <p:nvPr/>
          </p:nvSpPr>
          <p:spPr bwMode="auto">
            <a:xfrm>
              <a:off x="1624013" y="1965325"/>
              <a:ext cx="11113" cy="12700"/>
            </a:xfrm>
            <a:custGeom>
              <a:avLst/>
              <a:gdLst>
                <a:gd name="T0" fmla="*/ 2 w 7"/>
                <a:gd name="T1" fmla="*/ 8 h 8"/>
                <a:gd name="T2" fmla="*/ 7 w 7"/>
                <a:gd name="T3" fmla="*/ 2 h 8"/>
                <a:gd name="T4" fmla="*/ 0 w 7"/>
                <a:gd name="T5" fmla="*/ 0 h 8"/>
                <a:gd name="T6" fmla="*/ 2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71" name="Freeform 60"/>
          <p:cNvSpPr>
            <a:spLocks/>
          </p:cNvSpPr>
          <p:nvPr/>
        </p:nvSpPr>
        <p:spPr bwMode="auto">
          <a:xfrm>
            <a:off x="7681807" y="3413234"/>
            <a:ext cx="187625" cy="180483"/>
          </a:xfrm>
          <a:custGeom>
            <a:avLst/>
            <a:gdLst>
              <a:gd name="T0" fmla="*/ 202 w 241"/>
              <a:gd name="T1" fmla="*/ 42 h 230"/>
              <a:gd name="T2" fmla="*/ 180 w 241"/>
              <a:gd name="T3" fmla="*/ 42 h 230"/>
              <a:gd name="T4" fmla="*/ 180 w 241"/>
              <a:gd name="T5" fmla="*/ 0 h 230"/>
              <a:gd name="T6" fmla="*/ 0 w 241"/>
              <a:gd name="T7" fmla="*/ 0 h 230"/>
              <a:gd name="T8" fmla="*/ 0 w 241"/>
              <a:gd name="T9" fmla="*/ 161 h 230"/>
              <a:gd name="T10" fmla="*/ 69 w 241"/>
              <a:gd name="T11" fmla="*/ 230 h 230"/>
              <a:gd name="T12" fmla="*/ 111 w 241"/>
              <a:gd name="T13" fmla="*/ 230 h 230"/>
              <a:gd name="T14" fmla="*/ 180 w 241"/>
              <a:gd name="T15" fmla="*/ 161 h 230"/>
              <a:gd name="T16" fmla="*/ 180 w 241"/>
              <a:gd name="T17" fmla="*/ 123 h 230"/>
              <a:gd name="T18" fmla="*/ 202 w 241"/>
              <a:gd name="T19" fmla="*/ 123 h 230"/>
              <a:gd name="T20" fmla="*/ 241 w 241"/>
              <a:gd name="T21" fmla="*/ 84 h 230"/>
              <a:gd name="T22" fmla="*/ 241 w 241"/>
              <a:gd name="T23" fmla="*/ 82 h 230"/>
              <a:gd name="T24" fmla="*/ 202 w 241"/>
              <a:gd name="T25" fmla="*/ 42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1" h="230">
                <a:moveTo>
                  <a:pt x="202" y="42"/>
                </a:moveTo>
                <a:cubicBezTo>
                  <a:pt x="180" y="42"/>
                  <a:pt x="180" y="42"/>
                  <a:pt x="180" y="42"/>
                </a:cubicBezTo>
                <a:cubicBezTo>
                  <a:pt x="180" y="0"/>
                  <a:pt x="180" y="0"/>
                  <a:pt x="1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99"/>
                  <a:pt x="30" y="230"/>
                  <a:pt x="69" y="230"/>
                </a:cubicBezTo>
                <a:cubicBezTo>
                  <a:pt x="111" y="230"/>
                  <a:pt x="111" y="230"/>
                  <a:pt x="111" y="230"/>
                </a:cubicBezTo>
                <a:cubicBezTo>
                  <a:pt x="149" y="230"/>
                  <a:pt x="180" y="199"/>
                  <a:pt x="180" y="161"/>
                </a:cubicBezTo>
                <a:cubicBezTo>
                  <a:pt x="180" y="123"/>
                  <a:pt x="180" y="123"/>
                  <a:pt x="180" y="123"/>
                </a:cubicBezTo>
                <a:cubicBezTo>
                  <a:pt x="202" y="123"/>
                  <a:pt x="202" y="123"/>
                  <a:pt x="202" y="123"/>
                </a:cubicBezTo>
                <a:cubicBezTo>
                  <a:pt x="223" y="123"/>
                  <a:pt x="241" y="105"/>
                  <a:pt x="241" y="84"/>
                </a:cubicBezTo>
                <a:cubicBezTo>
                  <a:pt x="241" y="82"/>
                  <a:pt x="241" y="82"/>
                  <a:pt x="241" y="82"/>
                </a:cubicBezTo>
                <a:cubicBezTo>
                  <a:pt x="241" y="60"/>
                  <a:pt x="223" y="42"/>
                  <a:pt x="202" y="42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D" sz="2400"/>
          </a:p>
        </p:txBody>
      </p:sp>
      <p:grpSp>
        <p:nvGrpSpPr>
          <p:cNvPr id="372" name="Group 371"/>
          <p:cNvGrpSpPr/>
          <p:nvPr/>
        </p:nvGrpSpPr>
        <p:grpSpPr>
          <a:xfrm>
            <a:off x="7245952" y="4468908"/>
            <a:ext cx="364686" cy="125973"/>
            <a:chOff x="1930400" y="1622425"/>
            <a:chExt cx="1093788" cy="377826"/>
          </a:xfrm>
        </p:grpSpPr>
        <p:sp>
          <p:nvSpPr>
            <p:cNvPr id="373" name="Freeform 61"/>
            <p:cNvSpPr>
              <a:spLocks/>
            </p:cNvSpPr>
            <p:nvPr/>
          </p:nvSpPr>
          <p:spPr bwMode="auto">
            <a:xfrm>
              <a:off x="1930400" y="1622425"/>
              <a:ext cx="1030288" cy="322263"/>
            </a:xfrm>
            <a:custGeom>
              <a:avLst/>
              <a:gdLst>
                <a:gd name="T0" fmla="*/ 295 w 649"/>
                <a:gd name="T1" fmla="*/ 0 h 203"/>
                <a:gd name="T2" fmla="*/ 0 w 649"/>
                <a:gd name="T3" fmla="*/ 203 h 203"/>
                <a:gd name="T4" fmla="*/ 403 w 649"/>
                <a:gd name="T5" fmla="*/ 203 h 203"/>
                <a:gd name="T6" fmla="*/ 649 w 649"/>
                <a:gd name="T7" fmla="*/ 0 h 203"/>
                <a:gd name="T8" fmla="*/ 295 w 649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203">
                  <a:moveTo>
                    <a:pt x="295" y="0"/>
                  </a:moveTo>
                  <a:lnTo>
                    <a:pt x="0" y="203"/>
                  </a:lnTo>
                  <a:lnTo>
                    <a:pt x="403" y="203"/>
                  </a:lnTo>
                  <a:lnTo>
                    <a:pt x="649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4" name="Freeform 62"/>
            <p:cNvSpPr>
              <a:spLocks/>
            </p:cNvSpPr>
            <p:nvPr/>
          </p:nvSpPr>
          <p:spPr bwMode="auto">
            <a:xfrm>
              <a:off x="1971675" y="1665288"/>
              <a:ext cx="1052513" cy="334963"/>
            </a:xfrm>
            <a:custGeom>
              <a:avLst/>
              <a:gdLst>
                <a:gd name="T0" fmla="*/ 311 w 663"/>
                <a:gd name="T1" fmla="*/ 0 h 211"/>
                <a:gd name="T2" fmla="*/ 0 w 663"/>
                <a:gd name="T3" fmla="*/ 176 h 211"/>
                <a:gd name="T4" fmla="*/ 401 w 663"/>
                <a:gd name="T5" fmla="*/ 211 h 211"/>
                <a:gd name="T6" fmla="*/ 663 w 663"/>
                <a:gd name="T7" fmla="*/ 29 h 211"/>
                <a:gd name="T8" fmla="*/ 311 w 663"/>
                <a:gd name="T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11">
                  <a:moveTo>
                    <a:pt x="311" y="0"/>
                  </a:moveTo>
                  <a:lnTo>
                    <a:pt x="0" y="176"/>
                  </a:lnTo>
                  <a:lnTo>
                    <a:pt x="401" y="211"/>
                  </a:lnTo>
                  <a:lnTo>
                    <a:pt x="663" y="2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5915258" y="2563462"/>
            <a:ext cx="1408353" cy="2432783"/>
            <a:chOff x="5337540" y="2180460"/>
            <a:chExt cx="1693742" cy="2925763"/>
          </a:xfrm>
        </p:grpSpPr>
        <p:sp>
          <p:nvSpPr>
            <p:cNvPr id="376" name="Rectangle 375"/>
            <p:cNvSpPr>
              <a:spLocks noChangeArrowheads="1"/>
            </p:cNvSpPr>
            <p:nvPr/>
          </p:nvSpPr>
          <p:spPr bwMode="auto">
            <a:xfrm>
              <a:off x="6330699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7" name="Freeform 376"/>
            <p:cNvSpPr>
              <a:spLocks/>
            </p:cNvSpPr>
            <p:nvPr/>
          </p:nvSpPr>
          <p:spPr bwMode="auto">
            <a:xfrm>
              <a:off x="6291841" y="4701645"/>
              <a:ext cx="302862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8" name="Rectangle 377"/>
            <p:cNvSpPr>
              <a:spLocks noChangeArrowheads="1"/>
            </p:cNvSpPr>
            <p:nvPr/>
          </p:nvSpPr>
          <p:spPr bwMode="auto">
            <a:xfrm>
              <a:off x="6311270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9" name="Rectangle 378"/>
            <p:cNvSpPr>
              <a:spLocks noChangeArrowheads="1"/>
            </p:cNvSpPr>
            <p:nvPr/>
          </p:nvSpPr>
          <p:spPr bwMode="auto">
            <a:xfrm>
              <a:off x="5815262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0" name="Freeform 379"/>
            <p:cNvSpPr>
              <a:spLocks/>
            </p:cNvSpPr>
            <p:nvPr/>
          </p:nvSpPr>
          <p:spPr bwMode="auto">
            <a:xfrm>
              <a:off x="5776404" y="4701645"/>
              <a:ext cx="301719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1" name="Rectangle 380"/>
            <p:cNvSpPr>
              <a:spLocks noChangeArrowheads="1"/>
            </p:cNvSpPr>
            <p:nvPr/>
          </p:nvSpPr>
          <p:spPr bwMode="auto">
            <a:xfrm>
              <a:off x="5795833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2" name="Oval 381"/>
            <p:cNvSpPr>
              <a:spLocks noChangeArrowheads="1"/>
            </p:cNvSpPr>
            <p:nvPr/>
          </p:nvSpPr>
          <p:spPr bwMode="auto">
            <a:xfrm>
              <a:off x="6823279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3" name="Freeform 382"/>
            <p:cNvSpPr>
              <a:spLocks/>
            </p:cNvSpPr>
            <p:nvPr/>
          </p:nvSpPr>
          <p:spPr bwMode="auto">
            <a:xfrm>
              <a:off x="6256412" y="4751931"/>
              <a:ext cx="694869" cy="222861"/>
            </a:xfrm>
            <a:custGeom>
              <a:avLst/>
              <a:gdLst>
                <a:gd name="T0" fmla="*/ 0 w 759"/>
                <a:gd name="T1" fmla="*/ 0 h 243"/>
                <a:gd name="T2" fmla="*/ 612 w 759"/>
                <a:gd name="T3" fmla="*/ 191 h 243"/>
                <a:gd name="T4" fmla="*/ 707 w 759"/>
                <a:gd name="T5" fmla="*/ 191 h 243"/>
                <a:gd name="T6" fmla="*/ 759 w 759"/>
                <a:gd name="T7" fmla="*/ 243 h 243"/>
                <a:gd name="T8" fmla="*/ 589 w 759"/>
                <a:gd name="T9" fmla="*/ 243 h 243"/>
                <a:gd name="T10" fmla="*/ 0 w 759"/>
                <a:gd name="T11" fmla="*/ 121 h 243"/>
                <a:gd name="T12" fmla="*/ 0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0" y="0"/>
                  </a:moveTo>
                  <a:cubicBezTo>
                    <a:pt x="612" y="191"/>
                    <a:pt x="612" y="191"/>
                    <a:pt x="612" y="191"/>
                  </a:cubicBezTo>
                  <a:cubicBezTo>
                    <a:pt x="707" y="191"/>
                    <a:pt x="707" y="191"/>
                    <a:pt x="707" y="191"/>
                  </a:cubicBezTo>
                  <a:cubicBezTo>
                    <a:pt x="707" y="191"/>
                    <a:pt x="759" y="199"/>
                    <a:pt x="759" y="243"/>
                  </a:cubicBezTo>
                  <a:cubicBezTo>
                    <a:pt x="589" y="243"/>
                    <a:pt x="589" y="243"/>
                    <a:pt x="589" y="243"/>
                  </a:cubicBezTo>
                  <a:cubicBezTo>
                    <a:pt x="0" y="121"/>
                    <a:pt x="0" y="121"/>
                    <a:pt x="0" y="1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4" name="Oval 383"/>
            <p:cNvSpPr>
              <a:spLocks noChangeArrowheads="1"/>
            </p:cNvSpPr>
            <p:nvPr/>
          </p:nvSpPr>
          <p:spPr bwMode="auto">
            <a:xfrm>
              <a:off x="5420970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5" name="Freeform 384"/>
            <p:cNvSpPr>
              <a:spLocks/>
            </p:cNvSpPr>
            <p:nvPr/>
          </p:nvSpPr>
          <p:spPr bwMode="auto">
            <a:xfrm>
              <a:off x="5420970" y="4751931"/>
              <a:ext cx="693726" cy="222861"/>
            </a:xfrm>
            <a:custGeom>
              <a:avLst/>
              <a:gdLst>
                <a:gd name="T0" fmla="*/ 759 w 759"/>
                <a:gd name="T1" fmla="*/ 0 h 243"/>
                <a:gd name="T2" fmla="*/ 147 w 759"/>
                <a:gd name="T3" fmla="*/ 191 h 243"/>
                <a:gd name="T4" fmla="*/ 51 w 759"/>
                <a:gd name="T5" fmla="*/ 191 h 243"/>
                <a:gd name="T6" fmla="*/ 0 w 759"/>
                <a:gd name="T7" fmla="*/ 243 h 243"/>
                <a:gd name="T8" fmla="*/ 170 w 759"/>
                <a:gd name="T9" fmla="*/ 243 h 243"/>
                <a:gd name="T10" fmla="*/ 759 w 759"/>
                <a:gd name="T11" fmla="*/ 121 h 243"/>
                <a:gd name="T12" fmla="*/ 759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759" y="0"/>
                  </a:moveTo>
                  <a:cubicBezTo>
                    <a:pt x="147" y="191"/>
                    <a:pt x="147" y="191"/>
                    <a:pt x="147" y="191"/>
                  </a:cubicBezTo>
                  <a:cubicBezTo>
                    <a:pt x="51" y="191"/>
                    <a:pt x="51" y="191"/>
                    <a:pt x="51" y="191"/>
                  </a:cubicBezTo>
                  <a:cubicBezTo>
                    <a:pt x="51" y="191"/>
                    <a:pt x="0" y="199"/>
                    <a:pt x="0" y="243"/>
                  </a:cubicBezTo>
                  <a:cubicBezTo>
                    <a:pt x="170" y="243"/>
                    <a:pt x="170" y="243"/>
                    <a:pt x="170" y="243"/>
                  </a:cubicBezTo>
                  <a:cubicBezTo>
                    <a:pt x="759" y="121"/>
                    <a:pt x="759" y="121"/>
                    <a:pt x="759" y="121"/>
                  </a:cubicBezTo>
                  <a:lnTo>
                    <a:pt x="75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6" name="Freeform 385"/>
            <p:cNvSpPr>
              <a:spLocks/>
            </p:cNvSpPr>
            <p:nvPr/>
          </p:nvSpPr>
          <p:spPr bwMode="auto">
            <a:xfrm>
              <a:off x="6105553" y="4738217"/>
              <a:ext cx="157717" cy="368006"/>
            </a:xfrm>
            <a:custGeom>
              <a:avLst/>
              <a:gdLst>
                <a:gd name="T0" fmla="*/ 172 w 172"/>
                <a:gd name="T1" fmla="*/ 137 h 403"/>
                <a:gd name="T2" fmla="*/ 172 w 172"/>
                <a:gd name="T3" fmla="*/ 18 h 403"/>
                <a:gd name="T4" fmla="*/ 86 w 172"/>
                <a:gd name="T5" fmla="*/ 0 h 403"/>
                <a:gd name="T6" fmla="*/ 0 w 172"/>
                <a:gd name="T7" fmla="*/ 16 h 403"/>
                <a:gd name="T8" fmla="*/ 0 w 172"/>
                <a:gd name="T9" fmla="*/ 137 h 403"/>
                <a:gd name="T10" fmla="*/ 36 w 172"/>
                <a:gd name="T11" fmla="*/ 298 h 403"/>
                <a:gd name="T12" fmla="*/ 20 w 172"/>
                <a:gd name="T13" fmla="*/ 339 h 403"/>
                <a:gd name="T14" fmla="*/ 84 w 172"/>
                <a:gd name="T15" fmla="*/ 403 h 403"/>
                <a:gd name="T16" fmla="*/ 147 w 172"/>
                <a:gd name="T17" fmla="*/ 339 h 403"/>
                <a:gd name="T18" fmla="*/ 135 w 172"/>
                <a:gd name="T19" fmla="*/ 302 h 403"/>
                <a:gd name="T20" fmla="*/ 172 w 172"/>
                <a:gd name="T21" fmla="*/ 13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403">
                  <a:moveTo>
                    <a:pt x="172" y="137"/>
                  </a:moveTo>
                  <a:cubicBezTo>
                    <a:pt x="172" y="18"/>
                    <a:pt x="172" y="18"/>
                    <a:pt x="172" y="18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26" y="309"/>
                    <a:pt x="20" y="324"/>
                    <a:pt x="20" y="339"/>
                  </a:cubicBezTo>
                  <a:cubicBezTo>
                    <a:pt x="20" y="374"/>
                    <a:pt x="49" y="403"/>
                    <a:pt x="84" y="403"/>
                  </a:cubicBezTo>
                  <a:cubicBezTo>
                    <a:pt x="119" y="403"/>
                    <a:pt x="147" y="374"/>
                    <a:pt x="147" y="339"/>
                  </a:cubicBezTo>
                  <a:cubicBezTo>
                    <a:pt x="147" y="325"/>
                    <a:pt x="143" y="313"/>
                    <a:pt x="135" y="302"/>
                  </a:cubicBezTo>
                  <a:lnTo>
                    <a:pt x="172" y="137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7" name="Rectangle 386"/>
            <p:cNvSpPr>
              <a:spLocks noChangeArrowheads="1"/>
            </p:cNvSpPr>
            <p:nvPr/>
          </p:nvSpPr>
          <p:spPr bwMode="auto">
            <a:xfrm>
              <a:off x="6105553" y="4355353"/>
              <a:ext cx="157717" cy="41486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8" name="Freeform 387"/>
            <p:cNvSpPr>
              <a:spLocks/>
            </p:cNvSpPr>
            <p:nvPr/>
          </p:nvSpPr>
          <p:spPr bwMode="auto">
            <a:xfrm>
              <a:off x="5337540" y="2951902"/>
              <a:ext cx="1693742" cy="577153"/>
            </a:xfrm>
            <a:custGeom>
              <a:avLst/>
              <a:gdLst>
                <a:gd name="T0" fmla="*/ 1539 w 1852"/>
                <a:gd name="T1" fmla="*/ 205 h 631"/>
                <a:gd name="T2" fmla="*/ 1376 w 1852"/>
                <a:gd name="T3" fmla="*/ 63 h 631"/>
                <a:gd name="T4" fmla="*/ 1350 w 1852"/>
                <a:gd name="T5" fmla="*/ 46 h 631"/>
                <a:gd name="T6" fmla="*/ 1098 w 1852"/>
                <a:gd name="T7" fmla="*/ 0 h 631"/>
                <a:gd name="T8" fmla="*/ 929 w 1852"/>
                <a:gd name="T9" fmla="*/ 41 h 631"/>
                <a:gd name="T10" fmla="*/ 926 w 1852"/>
                <a:gd name="T11" fmla="*/ 41 h 631"/>
                <a:gd name="T12" fmla="*/ 923 w 1852"/>
                <a:gd name="T13" fmla="*/ 41 h 631"/>
                <a:gd name="T14" fmla="*/ 754 w 1852"/>
                <a:gd name="T15" fmla="*/ 0 h 631"/>
                <a:gd name="T16" fmla="*/ 502 w 1852"/>
                <a:gd name="T17" fmla="*/ 46 h 631"/>
                <a:gd name="T18" fmla="*/ 476 w 1852"/>
                <a:gd name="T19" fmla="*/ 63 h 631"/>
                <a:gd name="T20" fmla="*/ 313 w 1852"/>
                <a:gd name="T21" fmla="*/ 205 h 631"/>
                <a:gd name="T22" fmla="*/ 0 w 1852"/>
                <a:gd name="T23" fmla="*/ 499 h 631"/>
                <a:gd name="T24" fmla="*/ 62 w 1852"/>
                <a:gd name="T25" fmla="*/ 619 h 631"/>
                <a:gd name="T26" fmla="*/ 422 w 1852"/>
                <a:gd name="T27" fmla="*/ 487 h 631"/>
                <a:gd name="T28" fmla="*/ 926 w 1852"/>
                <a:gd name="T29" fmla="*/ 487 h 631"/>
                <a:gd name="T30" fmla="*/ 1430 w 1852"/>
                <a:gd name="T31" fmla="*/ 487 h 631"/>
                <a:gd name="T32" fmla="*/ 1790 w 1852"/>
                <a:gd name="T33" fmla="*/ 619 h 631"/>
                <a:gd name="T34" fmla="*/ 1852 w 1852"/>
                <a:gd name="T35" fmla="*/ 499 h 631"/>
                <a:gd name="T36" fmla="*/ 1539 w 1852"/>
                <a:gd name="T37" fmla="*/ 205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52" h="631">
                  <a:moveTo>
                    <a:pt x="1539" y="205"/>
                  </a:moveTo>
                  <a:cubicBezTo>
                    <a:pt x="1486" y="120"/>
                    <a:pt x="1376" y="63"/>
                    <a:pt x="1376" y="63"/>
                  </a:cubicBezTo>
                  <a:cubicBezTo>
                    <a:pt x="1370" y="54"/>
                    <a:pt x="1361" y="48"/>
                    <a:pt x="1350" y="46"/>
                  </a:cubicBezTo>
                  <a:cubicBezTo>
                    <a:pt x="1098" y="0"/>
                    <a:pt x="1098" y="0"/>
                    <a:pt x="1098" y="0"/>
                  </a:cubicBezTo>
                  <a:cubicBezTo>
                    <a:pt x="1054" y="25"/>
                    <a:pt x="994" y="41"/>
                    <a:pt x="929" y="41"/>
                  </a:cubicBezTo>
                  <a:cubicBezTo>
                    <a:pt x="928" y="41"/>
                    <a:pt x="927" y="41"/>
                    <a:pt x="926" y="41"/>
                  </a:cubicBezTo>
                  <a:cubicBezTo>
                    <a:pt x="925" y="41"/>
                    <a:pt x="924" y="41"/>
                    <a:pt x="923" y="41"/>
                  </a:cubicBezTo>
                  <a:cubicBezTo>
                    <a:pt x="858" y="41"/>
                    <a:pt x="798" y="25"/>
                    <a:pt x="754" y="0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491" y="48"/>
                    <a:pt x="482" y="54"/>
                    <a:pt x="476" y="63"/>
                  </a:cubicBezTo>
                  <a:cubicBezTo>
                    <a:pt x="476" y="63"/>
                    <a:pt x="366" y="120"/>
                    <a:pt x="313" y="205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0" y="499"/>
                    <a:pt x="0" y="607"/>
                    <a:pt x="62" y="619"/>
                  </a:cubicBezTo>
                  <a:cubicBezTo>
                    <a:pt x="124" y="631"/>
                    <a:pt x="422" y="487"/>
                    <a:pt x="422" y="487"/>
                  </a:cubicBezTo>
                  <a:cubicBezTo>
                    <a:pt x="926" y="487"/>
                    <a:pt x="926" y="487"/>
                    <a:pt x="926" y="487"/>
                  </a:cubicBezTo>
                  <a:cubicBezTo>
                    <a:pt x="1430" y="487"/>
                    <a:pt x="1430" y="487"/>
                    <a:pt x="1430" y="487"/>
                  </a:cubicBezTo>
                  <a:cubicBezTo>
                    <a:pt x="1430" y="487"/>
                    <a:pt x="1728" y="631"/>
                    <a:pt x="1790" y="619"/>
                  </a:cubicBezTo>
                  <a:cubicBezTo>
                    <a:pt x="1852" y="607"/>
                    <a:pt x="1852" y="499"/>
                    <a:pt x="1852" y="499"/>
                  </a:cubicBezTo>
                  <a:lnTo>
                    <a:pt x="1539" y="2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89" name="Freeform 388"/>
            <p:cNvSpPr>
              <a:spLocks/>
            </p:cNvSpPr>
            <p:nvPr/>
          </p:nvSpPr>
          <p:spPr bwMode="auto">
            <a:xfrm>
              <a:off x="6039266" y="2796470"/>
              <a:ext cx="285719" cy="154289"/>
            </a:xfrm>
            <a:custGeom>
              <a:avLst/>
              <a:gdLst>
                <a:gd name="T0" fmla="*/ 303 w 313"/>
                <a:gd name="T1" fmla="*/ 0 h 169"/>
                <a:gd name="T2" fmla="*/ 156 w 313"/>
                <a:gd name="T3" fmla="*/ 29 h 169"/>
                <a:gd name="T4" fmla="*/ 12 w 313"/>
                <a:gd name="T5" fmla="*/ 0 h 169"/>
                <a:gd name="T6" fmla="*/ 0 w 313"/>
                <a:gd name="T7" fmla="*/ 116 h 169"/>
                <a:gd name="T8" fmla="*/ 156 w 313"/>
                <a:gd name="T9" fmla="*/ 151 h 169"/>
                <a:gd name="T10" fmla="*/ 313 w 313"/>
                <a:gd name="T11" fmla="*/ 116 h 169"/>
                <a:gd name="T12" fmla="*/ 303 w 313"/>
                <a:gd name="T1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69">
                  <a:moveTo>
                    <a:pt x="303" y="0"/>
                  </a:moveTo>
                  <a:cubicBezTo>
                    <a:pt x="156" y="29"/>
                    <a:pt x="156" y="29"/>
                    <a:pt x="156" y="2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5" y="169"/>
                    <a:pt x="156" y="151"/>
                    <a:pt x="156" y="151"/>
                  </a:cubicBezTo>
                  <a:cubicBezTo>
                    <a:pt x="156" y="151"/>
                    <a:pt x="287" y="169"/>
                    <a:pt x="313" y="116"/>
                  </a:cubicBezTo>
                  <a:lnTo>
                    <a:pt x="303" y="0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0" name="Freeform 389"/>
            <p:cNvSpPr>
              <a:spLocks/>
            </p:cNvSpPr>
            <p:nvPr/>
          </p:nvSpPr>
          <p:spPr bwMode="auto">
            <a:xfrm>
              <a:off x="5988979" y="2902758"/>
              <a:ext cx="386292" cy="109716"/>
            </a:xfrm>
            <a:custGeom>
              <a:avLst/>
              <a:gdLst>
                <a:gd name="T0" fmla="*/ 368 w 423"/>
                <a:gd name="T1" fmla="*/ 0 h 120"/>
                <a:gd name="T2" fmla="*/ 211 w 423"/>
                <a:gd name="T3" fmla="*/ 15 h 120"/>
                <a:gd name="T4" fmla="*/ 55 w 423"/>
                <a:gd name="T5" fmla="*/ 0 h 120"/>
                <a:gd name="T6" fmla="*/ 0 w 423"/>
                <a:gd name="T7" fmla="*/ 61 h 120"/>
                <a:gd name="T8" fmla="*/ 211 w 423"/>
                <a:gd name="T9" fmla="*/ 117 h 120"/>
                <a:gd name="T10" fmla="*/ 423 w 423"/>
                <a:gd name="T11" fmla="*/ 61 h 120"/>
                <a:gd name="T12" fmla="*/ 368 w 423"/>
                <a:gd name="T1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120">
                  <a:moveTo>
                    <a:pt x="368" y="0"/>
                  </a:moveTo>
                  <a:cubicBezTo>
                    <a:pt x="368" y="0"/>
                    <a:pt x="320" y="15"/>
                    <a:pt x="211" y="15"/>
                  </a:cubicBezTo>
                  <a:cubicBezTo>
                    <a:pt x="102" y="15"/>
                    <a:pt x="55" y="0"/>
                    <a:pt x="55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9" y="120"/>
                    <a:pt x="211" y="117"/>
                    <a:pt x="211" y="117"/>
                  </a:cubicBezTo>
                  <a:cubicBezTo>
                    <a:pt x="211" y="117"/>
                    <a:pt x="364" y="120"/>
                    <a:pt x="423" y="6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1" name="Freeform 390"/>
            <p:cNvSpPr>
              <a:spLocks/>
            </p:cNvSpPr>
            <p:nvPr/>
          </p:nvSpPr>
          <p:spPr bwMode="auto">
            <a:xfrm>
              <a:off x="5911264" y="2574753"/>
              <a:ext cx="120002" cy="209147"/>
            </a:xfrm>
            <a:custGeom>
              <a:avLst/>
              <a:gdLst>
                <a:gd name="T0" fmla="*/ 70 w 130"/>
                <a:gd name="T1" fmla="*/ 45 h 229"/>
                <a:gd name="T2" fmla="*/ 36 w 130"/>
                <a:gd name="T3" fmla="*/ 114 h 229"/>
                <a:gd name="T4" fmla="*/ 130 w 130"/>
                <a:gd name="T5" fmla="*/ 129 h 229"/>
                <a:gd name="T6" fmla="*/ 7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70" y="45"/>
                  </a:moveTo>
                  <a:cubicBezTo>
                    <a:pt x="70" y="45"/>
                    <a:pt x="0" y="0"/>
                    <a:pt x="36" y="114"/>
                  </a:cubicBezTo>
                  <a:cubicBezTo>
                    <a:pt x="72" y="229"/>
                    <a:pt x="130" y="129"/>
                    <a:pt x="130" y="129"/>
                  </a:cubicBezTo>
                  <a:lnTo>
                    <a:pt x="7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2" name="Freeform 391"/>
            <p:cNvSpPr>
              <a:spLocks/>
            </p:cNvSpPr>
            <p:nvPr/>
          </p:nvSpPr>
          <p:spPr bwMode="auto">
            <a:xfrm>
              <a:off x="6351271" y="2574753"/>
              <a:ext cx="118859" cy="209147"/>
            </a:xfrm>
            <a:custGeom>
              <a:avLst/>
              <a:gdLst>
                <a:gd name="T0" fmla="*/ 60 w 130"/>
                <a:gd name="T1" fmla="*/ 45 h 229"/>
                <a:gd name="T2" fmla="*/ 94 w 130"/>
                <a:gd name="T3" fmla="*/ 114 h 229"/>
                <a:gd name="T4" fmla="*/ 0 w 130"/>
                <a:gd name="T5" fmla="*/ 129 h 229"/>
                <a:gd name="T6" fmla="*/ 6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60" y="45"/>
                  </a:moveTo>
                  <a:cubicBezTo>
                    <a:pt x="60" y="45"/>
                    <a:pt x="130" y="0"/>
                    <a:pt x="94" y="114"/>
                  </a:cubicBezTo>
                  <a:cubicBezTo>
                    <a:pt x="58" y="229"/>
                    <a:pt x="0" y="129"/>
                    <a:pt x="0" y="129"/>
                  </a:cubicBezTo>
                  <a:lnTo>
                    <a:pt x="6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3" name="Freeform 392"/>
            <p:cNvSpPr>
              <a:spLocks/>
            </p:cNvSpPr>
            <p:nvPr/>
          </p:nvSpPr>
          <p:spPr bwMode="auto">
            <a:xfrm>
              <a:off x="5711260" y="3298193"/>
              <a:ext cx="949730" cy="661726"/>
            </a:xfrm>
            <a:custGeom>
              <a:avLst/>
              <a:gdLst>
                <a:gd name="T0" fmla="*/ 1038 w 1038"/>
                <a:gd name="T1" fmla="*/ 724 h 724"/>
                <a:gd name="T2" fmla="*/ 0 w 1038"/>
                <a:gd name="T3" fmla="*/ 724 h 724"/>
                <a:gd name="T4" fmla="*/ 0 w 1038"/>
                <a:gd name="T5" fmla="*/ 80 h 724"/>
                <a:gd name="T6" fmla="*/ 80 w 1038"/>
                <a:gd name="T7" fmla="*/ 0 h 724"/>
                <a:gd name="T8" fmla="*/ 958 w 1038"/>
                <a:gd name="T9" fmla="*/ 0 h 724"/>
                <a:gd name="T10" fmla="*/ 1038 w 1038"/>
                <a:gd name="T11" fmla="*/ 80 h 724"/>
                <a:gd name="T12" fmla="*/ 1038 w 1038"/>
                <a:gd name="T13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24">
                  <a:moveTo>
                    <a:pt x="1038" y="724"/>
                  </a:moveTo>
                  <a:cubicBezTo>
                    <a:pt x="0" y="724"/>
                    <a:pt x="0" y="724"/>
                    <a:pt x="0" y="72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958" y="0"/>
                    <a:pt x="958" y="0"/>
                    <a:pt x="958" y="0"/>
                  </a:cubicBezTo>
                  <a:cubicBezTo>
                    <a:pt x="1002" y="0"/>
                    <a:pt x="1038" y="36"/>
                    <a:pt x="1038" y="80"/>
                  </a:cubicBezTo>
                  <a:lnTo>
                    <a:pt x="1038" y="724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4" name="Freeform 393"/>
            <p:cNvSpPr>
              <a:spLocks/>
            </p:cNvSpPr>
            <p:nvPr/>
          </p:nvSpPr>
          <p:spPr bwMode="auto">
            <a:xfrm>
              <a:off x="5904406" y="3433053"/>
              <a:ext cx="564581" cy="521151"/>
            </a:xfrm>
            <a:custGeom>
              <a:avLst/>
              <a:gdLst>
                <a:gd name="T0" fmla="*/ 617 w 617"/>
                <a:gd name="T1" fmla="*/ 570 h 570"/>
                <a:gd name="T2" fmla="*/ 0 w 617"/>
                <a:gd name="T3" fmla="*/ 570 h 570"/>
                <a:gd name="T4" fmla="*/ 0 w 617"/>
                <a:gd name="T5" fmla="*/ 33 h 570"/>
                <a:gd name="T6" fmla="*/ 33 w 617"/>
                <a:gd name="T7" fmla="*/ 0 h 570"/>
                <a:gd name="T8" fmla="*/ 584 w 617"/>
                <a:gd name="T9" fmla="*/ 0 h 570"/>
                <a:gd name="T10" fmla="*/ 617 w 617"/>
                <a:gd name="T11" fmla="*/ 33 h 570"/>
                <a:gd name="T12" fmla="*/ 617 w 617"/>
                <a:gd name="T1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7" h="570">
                  <a:moveTo>
                    <a:pt x="617" y="570"/>
                  </a:moveTo>
                  <a:cubicBezTo>
                    <a:pt x="0" y="570"/>
                    <a:pt x="0" y="570"/>
                    <a:pt x="0" y="57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602" y="0"/>
                    <a:pt x="617" y="15"/>
                    <a:pt x="617" y="33"/>
                  </a:cubicBezTo>
                  <a:lnTo>
                    <a:pt x="617" y="57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5" name="Freeform 394"/>
            <p:cNvSpPr>
              <a:spLocks/>
            </p:cNvSpPr>
            <p:nvPr/>
          </p:nvSpPr>
          <p:spPr bwMode="auto">
            <a:xfrm>
              <a:off x="5711260" y="3829630"/>
              <a:ext cx="949730" cy="697154"/>
            </a:xfrm>
            <a:custGeom>
              <a:avLst/>
              <a:gdLst>
                <a:gd name="T0" fmla="*/ 519 w 1038"/>
                <a:gd name="T1" fmla="*/ 0 h 762"/>
                <a:gd name="T2" fmla="*/ 0 w 1038"/>
                <a:gd name="T3" fmla="*/ 143 h 762"/>
                <a:gd name="T4" fmla="*/ 0 w 1038"/>
                <a:gd name="T5" fmla="*/ 619 h 762"/>
                <a:gd name="T6" fmla="*/ 519 w 1038"/>
                <a:gd name="T7" fmla="*/ 762 h 762"/>
                <a:gd name="T8" fmla="*/ 1038 w 1038"/>
                <a:gd name="T9" fmla="*/ 619 h 762"/>
                <a:gd name="T10" fmla="*/ 1038 w 1038"/>
                <a:gd name="T11" fmla="*/ 143 h 762"/>
                <a:gd name="T12" fmla="*/ 519 w 1038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62">
                  <a:moveTo>
                    <a:pt x="519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0" y="619"/>
                    <a:pt x="63" y="762"/>
                    <a:pt x="519" y="762"/>
                  </a:cubicBezTo>
                  <a:cubicBezTo>
                    <a:pt x="976" y="762"/>
                    <a:pt x="1038" y="619"/>
                    <a:pt x="1038" y="619"/>
                  </a:cubicBezTo>
                  <a:cubicBezTo>
                    <a:pt x="1038" y="143"/>
                    <a:pt x="1038" y="143"/>
                    <a:pt x="1038" y="143"/>
                  </a:cubicBezTo>
                  <a:lnTo>
                    <a:pt x="519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6" name="Rectangle 395"/>
            <p:cNvSpPr>
              <a:spLocks noChangeArrowheads="1"/>
            </p:cNvSpPr>
            <p:nvPr/>
          </p:nvSpPr>
          <p:spPr bwMode="auto">
            <a:xfrm>
              <a:off x="5904406" y="3543911"/>
              <a:ext cx="564581" cy="79087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7" name="Freeform 396"/>
            <p:cNvSpPr>
              <a:spLocks/>
            </p:cNvSpPr>
            <p:nvPr/>
          </p:nvSpPr>
          <p:spPr bwMode="auto">
            <a:xfrm>
              <a:off x="5942121" y="2180460"/>
              <a:ext cx="509723" cy="669725"/>
            </a:xfrm>
            <a:custGeom>
              <a:avLst/>
              <a:gdLst>
                <a:gd name="T0" fmla="*/ 410 w 557"/>
                <a:gd name="T1" fmla="*/ 691 h 732"/>
                <a:gd name="T2" fmla="*/ 538 w 557"/>
                <a:gd name="T3" fmla="*/ 416 h 732"/>
                <a:gd name="T4" fmla="*/ 534 w 557"/>
                <a:gd name="T5" fmla="*/ 207 h 732"/>
                <a:gd name="T6" fmla="*/ 534 w 557"/>
                <a:gd name="T7" fmla="*/ 207 h 732"/>
                <a:gd name="T8" fmla="*/ 344 w 557"/>
                <a:gd name="T9" fmla="*/ 0 h 732"/>
                <a:gd name="T10" fmla="*/ 160 w 557"/>
                <a:gd name="T11" fmla="*/ 94 h 732"/>
                <a:gd name="T12" fmla="*/ 160 w 557"/>
                <a:gd name="T13" fmla="*/ 93 h 732"/>
                <a:gd name="T14" fmla="*/ 27 w 557"/>
                <a:gd name="T15" fmla="*/ 202 h 732"/>
                <a:gd name="T16" fmla="*/ 5 w 557"/>
                <a:gd name="T17" fmla="*/ 379 h 732"/>
                <a:gd name="T18" fmla="*/ 5 w 557"/>
                <a:gd name="T19" fmla="*/ 379 h 732"/>
                <a:gd name="T20" fmla="*/ 117 w 557"/>
                <a:gd name="T21" fmla="*/ 685 h 732"/>
                <a:gd name="T22" fmla="*/ 117 w 557"/>
                <a:gd name="T23" fmla="*/ 685 h 732"/>
                <a:gd name="T24" fmla="*/ 266 w 557"/>
                <a:gd name="T25" fmla="*/ 732 h 732"/>
                <a:gd name="T26" fmla="*/ 410 w 557"/>
                <a:gd name="T27" fmla="*/ 691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" h="732">
                  <a:moveTo>
                    <a:pt x="410" y="691"/>
                  </a:moveTo>
                  <a:cubicBezTo>
                    <a:pt x="410" y="691"/>
                    <a:pt x="487" y="661"/>
                    <a:pt x="538" y="416"/>
                  </a:cubicBezTo>
                  <a:cubicBezTo>
                    <a:pt x="547" y="367"/>
                    <a:pt x="557" y="283"/>
                    <a:pt x="534" y="207"/>
                  </a:cubicBezTo>
                  <a:cubicBezTo>
                    <a:pt x="534" y="207"/>
                    <a:pt x="534" y="207"/>
                    <a:pt x="534" y="207"/>
                  </a:cubicBezTo>
                  <a:cubicBezTo>
                    <a:pt x="520" y="107"/>
                    <a:pt x="344" y="0"/>
                    <a:pt x="344" y="0"/>
                  </a:cubicBezTo>
                  <a:cubicBezTo>
                    <a:pt x="344" y="50"/>
                    <a:pt x="172" y="91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23" y="108"/>
                    <a:pt x="81" y="93"/>
                    <a:pt x="27" y="202"/>
                  </a:cubicBezTo>
                  <a:cubicBezTo>
                    <a:pt x="4" y="247"/>
                    <a:pt x="0" y="312"/>
                    <a:pt x="5" y="379"/>
                  </a:cubicBezTo>
                  <a:cubicBezTo>
                    <a:pt x="5" y="379"/>
                    <a:pt x="5" y="379"/>
                    <a:pt x="5" y="379"/>
                  </a:cubicBezTo>
                  <a:cubicBezTo>
                    <a:pt x="25" y="617"/>
                    <a:pt x="117" y="685"/>
                    <a:pt x="117" y="685"/>
                  </a:cubicBezTo>
                  <a:cubicBezTo>
                    <a:pt x="117" y="685"/>
                    <a:pt x="117" y="685"/>
                    <a:pt x="117" y="685"/>
                  </a:cubicBezTo>
                  <a:cubicBezTo>
                    <a:pt x="177" y="713"/>
                    <a:pt x="266" y="732"/>
                    <a:pt x="266" y="732"/>
                  </a:cubicBezTo>
                  <a:cubicBezTo>
                    <a:pt x="266" y="732"/>
                    <a:pt x="354" y="711"/>
                    <a:pt x="410" y="691"/>
                  </a:cubicBez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98" name="TextBox 397"/>
          <p:cNvSpPr txBox="1"/>
          <p:nvPr/>
        </p:nvSpPr>
        <p:spPr>
          <a:xfrm>
            <a:off x="645715" y="715312"/>
            <a:ext cx="408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Apa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itu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>
                <a:solidFill>
                  <a:schemeClr val="accent1"/>
                </a:solidFill>
              </a:rPr>
              <a:t>SPAN PTKIN 2019 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grpSp>
        <p:nvGrpSpPr>
          <p:cNvPr id="399" name="Group 398"/>
          <p:cNvGrpSpPr/>
          <p:nvPr/>
        </p:nvGrpSpPr>
        <p:grpSpPr>
          <a:xfrm>
            <a:off x="795391" y="1345972"/>
            <a:ext cx="609111" cy="91929"/>
            <a:chOff x="8921264" y="5631744"/>
            <a:chExt cx="870714" cy="131411"/>
          </a:xfrm>
        </p:grpSpPr>
        <p:sp>
          <p:nvSpPr>
            <p:cNvPr id="400" name="Oval 399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1" name="Oval 400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2" name="Oval 401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3" name="Oval 402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405" name="TextBox 404"/>
          <p:cNvSpPr txBox="1"/>
          <p:nvPr/>
        </p:nvSpPr>
        <p:spPr>
          <a:xfrm>
            <a:off x="700551" y="1609119"/>
            <a:ext cx="5431458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Seleksi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Prestasi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Akademik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Nasional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Ujian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Perguruan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Tinggi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Keagamaan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Islam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Negeri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Tahun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2019 </a:t>
            </a:r>
          </a:p>
        </p:txBody>
      </p:sp>
      <p:cxnSp>
        <p:nvCxnSpPr>
          <p:cNvPr id="194" name="Straight Connector 193"/>
          <p:cNvCxnSpPr/>
          <p:nvPr/>
        </p:nvCxnSpPr>
        <p:spPr>
          <a:xfrm>
            <a:off x="896561" y="3051162"/>
            <a:ext cx="0" cy="129381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1095454" y="2343150"/>
            <a:ext cx="1289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Seleksi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Prestasi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150851" y="2970877"/>
            <a:ext cx="4151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Siswa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MA/MAK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SMA/SMK/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Pesantren </a:t>
            </a:r>
            <a:r>
              <a:rPr lang="id-ID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Muadalah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kelas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terakhir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pada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tahun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2019.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Memiliki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Nomor Induk Siswa Nasional (NISN).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Memperoleh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rekomendasi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Kepala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Madrasah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Sekolah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Pesantren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Muadalah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Memiliki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kesehatan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yang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memadai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sehingga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tidak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mengganggu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kelancaran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proses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pembelajaran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PTKIN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197" name="Group 196"/>
          <p:cNvGrpSpPr/>
          <p:nvPr/>
        </p:nvGrpSpPr>
        <p:grpSpPr>
          <a:xfrm>
            <a:off x="805132" y="4445482"/>
            <a:ext cx="193548" cy="193548"/>
            <a:chOff x="6025302" y="5319783"/>
            <a:chExt cx="193548" cy="193548"/>
          </a:xfrm>
        </p:grpSpPr>
        <p:sp>
          <p:nvSpPr>
            <p:cNvPr id="198" name="Oval 197"/>
            <p:cNvSpPr/>
            <p:nvPr/>
          </p:nvSpPr>
          <p:spPr>
            <a:xfrm rot="5400000" flipV="1">
              <a:off x="6025302" y="53197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6070494" y="5404178"/>
              <a:ext cx="103164" cy="45719"/>
              <a:chOff x="7380112" y="5636623"/>
              <a:chExt cx="61356" cy="27191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Group 201"/>
          <p:cNvGrpSpPr/>
          <p:nvPr/>
        </p:nvGrpSpPr>
        <p:grpSpPr>
          <a:xfrm>
            <a:off x="803790" y="2414163"/>
            <a:ext cx="193548" cy="193548"/>
            <a:chOff x="6025302" y="4881983"/>
            <a:chExt cx="193548" cy="193548"/>
          </a:xfrm>
        </p:grpSpPr>
        <p:sp>
          <p:nvSpPr>
            <p:cNvPr id="203" name="Oval 202"/>
            <p:cNvSpPr/>
            <p:nvPr/>
          </p:nvSpPr>
          <p:spPr>
            <a:xfrm rot="5400000" flipV="1">
              <a:off x="6025302" y="48819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6070494" y="4966378"/>
              <a:ext cx="103164" cy="45719"/>
              <a:chOff x="7380112" y="5636623"/>
              <a:chExt cx="61356" cy="27191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7" name="TextBox 206"/>
          <p:cNvSpPr txBox="1"/>
          <p:nvPr/>
        </p:nvSpPr>
        <p:spPr>
          <a:xfrm>
            <a:off x="1095454" y="2677464"/>
            <a:ext cx="148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Persyaratan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Siswa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095454" y="4397573"/>
            <a:ext cx="1752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Program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Studi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Pilihan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209" name="Group 208"/>
          <p:cNvGrpSpPr/>
          <p:nvPr/>
        </p:nvGrpSpPr>
        <p:grpSpPr>
          <a:xfrm>
            <a:off x="804994" y="2759202"/>
            <a:ext cx="193548" cy="193548"/>
            <a:chOff x="805132" y="2674640"/>
            <a:chExt cx="193548" cy="193548"/>
          </a:xfrm>
        </p:grpSpPr>
        <p:sp>
          <p:nvSpPr>
            <p:cNvPr id="210" name="Oval 209"/>
            <p:cNvSpPr/>
            <p:nvPr/>
          </p:nvSpPr>
          <p:spPr>
            <a:xfrm rot="5400000" flipV="1">
              <a:off x="805132" y="2674640"/>
              <a:ext cx="193548" cy="1935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1" name="Oval 210"/>
            <p:cNvSpPr/>
            <p:nvPr/>
          </p:nvSpPr>
          <p:spPr>
            <a:xfrm>
              <a:off x="857135" y="2729048"/>
              <a:ext cx="89005" cy="84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964642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90967" y="1246309"/>
            <a:ext cx="5790833" cy="35401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2370322" y="13334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excel</a:t>
            </a:r>
          </a:p>
        </p:txBody>
      </p:sp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564109" y="2063824"/>
            <a:ext cx="6644548" cy="2391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1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/>
          <p:cNvPicPr/>
          <p:nvPr/>
        </p:nvPicPr>
        <p:blipFill rotWithShape="1">
          <a:blip r:embed="rId7"/>
          <a:srcRect b="9317"/>
          <a:stretch/>
        </p:blipFill>
        <p:spPr>
          <a:xfrm>
            <a:off x="874227" y="1241887"/>
            <a:ext cx="5125720" cy="3539663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3835525" y="3105150"/>
            <a:ext cx="4102685" cy="1034882"/>
          </a:xfrm>
          <a:prstGeom prst="homePlate">
            <a:avLst>
              <a:gd name="adj" fmla="val 21700"/>
            </a:avLst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Setelah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memasukkan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sesuai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daftar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mata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pelajaran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jurusan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40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 rotWithShape="1">
          <a:blip r:embed="rId2"/>
          <a:srcRect b="9317"/>
          <a:stretch/>
        </p:blipFill>
        <p:spPr>
          <a:xfrm>
            <a:off x="874227" y="1241887"/>
            <a:ext cx="5125720" cy="35396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0588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466424235"/>
              </p:ext>
            </p:extLst>
          </p:nvPr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 descr="E:\Screenshot SPAN\Nilai Siswa Exce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227" y="1900216"/>
            <a:ext cx="5833135" cy="30154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703636" y="1478177"/>
            <a:ext cx="388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Pengisian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dilakukan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excel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8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 rotWithShape="1">
          <a:blip r:embed="rId2"/>
          <a:srcRect b="9317"/>
          <a:stretch/>
        </p:blipFill>
        <p:spPr>
          <a:xfrm>
            <a:off x="874227" y="1241887"/>
            <a:ext cx="5125720" cy="35396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0588" y="0"/>
            <a:ext cx="9164588" cy="51435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772461" y="2571750"/>
            <a:ext cx="6372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terisi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semua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khusus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10 yang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belum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penjurusan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0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kuliah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bidang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jurusannya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71005" y="1104174"/>
            <a:ext cx="1068281" cy="209766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1005" y="3943350"/>
            <a:ext cx="1074068" cy="70085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D:\PUSTIPAD\FGD SPAN\POB ScreenShot\berhasil finalisasi daftar sisw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863" y="1885950"/>
            <a:ext cx="573214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entagon 13"/>
          <p:cNvSpPr/>
          <p:nvPr/>
        </p:nvSpPr>
        <p:spPr>
          <a:xfrm>
            <a:off x="3276601" y="3862924"/>
            <a:ext cx="4661610" cy="830342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tidak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diubah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kembali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Perubahan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setelah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surat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permohonan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info@span-ptkin.ac.id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75827" y="1107793"/>
            <a:ext cx="1068281" cy="281350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27641" r="7389" b="13363"/>
          <a:stretch/>
        </p:blipFill>
        <p:spPr>
          <a:xfrm>
            <a:off x="838200" y="1349310"/>
            <a:ext cx="6753300" cy="2290973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3835525" y="3879470"/>
            <a:ext cx="4102685" cy="794177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mengunduh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memberikan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span-ptkin.ac.id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75827" y="1107793"/>
            <a:ext cx="1068281" cy="281350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PENGISIAN PDSS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7938210" y="1107793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Pentagon 12"/>
          <p:cNvSpPr/>
          <p:nvPr/>
        </p:nvSpPr>
        <p:spPr>
          <a:xfrm>
            <a:off x="3835525" y="3879470"/>
            <a:ext cx="4102685" cy="794177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mengunduh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memberikan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kepada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span-ptkin.ac.id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/>
          <a:stretch/>
        </p:blipFill>
        <p:spPr>
          <a:xfrm>
            <a:off x="847396" y="1144161"/>
            <a:ext cx="2960420" cy="3292758"/>
          </a:xfrm>
          <a:prstGeom prst="rect">
            <a:avLst/>
          </a:prstGeom>
        </p:spPr>
      </p:pic>
      <p:pic>
        <p:nvPicPr>
          <p:cNvPr id="15" name="Picture 14" descr="D:\PUSTIPAD\FGD SPAN\POB ScreenShot\KartuPeserta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6724" y="940739"/>
            <a:ext cx="2571750" cy="27964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867400" y="1175911"/>
            <a:ext cx="417538" cy="13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indent="-90170">
              <a:lnSpc>
                <a:spcPct val="115000"/>
              </a:lnSpc>
              <a:spcAft>
                <a:spcPts val="1000"/>
              </a:spcAft>
            </a:pPr>
            <a:r>
              <a:rPr lang="en-US" sz="600" b="1">
                <a:solidFill>
                  <a:srgbClr val="000000"/>
                </a:solidFill>
                <a:effectLst/>
                <a:latin typeface="Arial" charset="0"/>
                <a:ea typeface="Calibri" charset="0"/>
                <a:cs typeface="Arial" charset="0"/>
              </a:rPr>
              <a:t>2019</a:t>
            </a:r>
            <a:endParaRPr lang="en-US" sz="900" b="1">
              <a:effectLst/>
              <a:ea typeface="Calibri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5827" y="1107793"/>
            <a:ext cx="1068281" cy="281350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85119" y="1710313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Pendaftaran</a:t>
            </a:r>
            <a:r>
              <a:rPr lang="en-ID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oleh</a:t>
            </a:r>
            <a:r>
              <a:rPr lang="en-ID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Siswa</a:t>
            </a:r>
            <a:endParaRPr lang="en-ID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9231" y="2633643"/>
            <a:ext cx="245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0" y="3105150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43584683"/>
              </p:ext>
            </p:extLst>
          </p:nvPr>
        </p:nvGraphicFramePr>
        <p:xfrm>
          <a:off x="1163587" y="3486150"/>
          <a:ext cx="7467600" cy="1458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213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55095"/>
            <a:ext cx="4419600" cy="3351011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/>
        </p:nvGraphicFramePr>
        <p:xfrm>
          <a:off x="8003526" y="555979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076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816" b="43365"/>
          <a:stretch/>
        </p:blipFill>
        <p:spPr>
          <a:xfrm>
            <a:off x="1524000" y="2396708"/>
            <a:ext cx="5195807" cy="2035065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8003526" y="555979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8054201" y="1285062"/>
            <a:ext cx="1039123" cy="28056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entagon 12"/>
          <p:cNvSpPr/>
          <p:nvPr/>
        </p:nvSpPr>
        <p:spPr>
          <a:xfrm>
            <a:off x="3875503" y="376270"/>
            <a:ext cx="4102685" cy="1044002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Halaman Login Siswa dapat diakses dengan membuka </a:t>
            </a:r>
          </a:p>
          <a:p>
            <a:pPr algn="ctr"/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 “Login Siswa” yang ada di menu utama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2600118"/>
            <a:ext cx="1057760" cy="5695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420272"/>
            <a:ext cx="0" cy="11798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1" name="Oval 10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4622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5354001" y="1140697"/>
            <a:ext cx="3666931" cy="3586413"/>
            <a:chOff x="3477443" y="1581445"/>
            <a:chExt cx="5340857" cy="5223583"/>
          </a:xfrm>
          <a:solidFill>
            <a:schemeClr val="bg1">
              <a:lumMod val="75000"/>
              <a:alpha val="30000"/>
            </a:schemeClr>
          </a:solidFill>
        </p:grpSpPr>
        <p:sp>
          <p:nvSpPr>
            <p:cNvPr id="233" name="Freeform 12"/>
            <p:cNvSpPr>
              <a:spLocks noEditPoints="1"/>
            </p:cNvSpPr>
            <p:nvPr/>
          </p:nvSpPr>
          <p:spPr bwMode="auto">
            <a:xfrm>
              <a:off x="5139038" y="4209633"/>
              <a:ext cx="381773" cy="381773"/>
            </a:xfrm>
            <a:custGeom>
              <a:avLst/>
              <a:gdLst>
                <a:gd name="T0" fmla="*/ 5 w 68"/>
                <a:gd name="T1" fmla="*/ 0 h 68"/>
                <a:gd name="T2" fmla="*/ 0 w 68"/>
                <a:gd name="T3" fmla="*/ 58 h 68"/>
                <a:gd name="T4" fmla="*/ 7 w 68"/>
                <a:gd name="T5" fmla="*/ 64 h 68"/>
                <a:gd name="T6" fmla="*/ 8 w 68"/>
                <a:gd name="T7" fmla="*/ 68 h 68"/>
                <a:gd name="T8" fmla="*/ 13 w 68"/>
                <a:gd name="T9" fmla="*/ 67 h 68"/>
                <a:gd name="T10" fmla="*/ 54 w 68"/>
                <a:gd name="T11" fmla="*/ 64 h 68"/>
                <a:gd name="T12" fmla="*/ 55 w 68"/>
                <a:gd name="T13" fmla="*/ 68 h 68"/>
                <a:gd name="T14" fmla="*/ 61 w 68"/>
                <a:gd name="T15" fmla="*/ 67 h 68"/>
                <a:gd name="T16" fmla="*/ 62 w 68"/>
                <a:gd name="T17" fmla="*/ 64 h 68"/>
                <a:gd name="T18" fmla="*/ 68 w 68"/>
                <a:gd name="T19" fmla="*/ 6 h 68"/>
                <a:gd name="T20" fmla="*/ 65 w 68"/>
                <a:gd name="T21" fmla="*/ 58 h 68"/>
                <a:gd name="T22" fmla="*/ 60 w 68"/>
                <a:gd name="T23" fmla="*/ 61 h 68"/>
                <a:gd name="T24" fmla="*/ 12 w 68"/>
                <a:gd name="T25" fmla="*/ 61 h 68"/>
                <a:gd name="T26" fmla="*/ 5 w 68"/>
                <a:gd name="T27" fmla="*/ 61 h 68"/>
                <a:gd name="T28" fmla="*/ 3 w 68"/>
                <a:gd name="T29" fmla="*/ 6 h 68"/>
                <a:gd name="T30" fmla="*/ 62 w 68"/>
                <a:gd name="T31" fmla="*/ 3 h 68"/>
                <a:gd name="T32" fmla="*/ 65 w 68"/>
                <a:gd name="T33" fmla="*/ 58 h 68"/>
                <a:gd name="T34" fmla="*/ 7 w 68"/>
                <a:gd name="T35" fmla="*/ 5 h 68"/>
                <a:gd name="T36" fmla="*/ 5 w 68"/>
                <a:gd name="T37" fmla="*/ 13 h 68"/>
                <a:gd name="T38" fmla="*/ 3 w 68"/>
                <a:gd name="T39" fmla="*/ 14 h 68"/>
                <a:gd name="T40" fmla="*/ 4 w 68"/>
                <a:gd name="T41" fmla="*/ 23 h 68"/>
                <a:gd name="T42" fmla="*/ 5 w 68"/>
                <a:gd name="T43" fmla="*/ 41 h 68"/>
                <a:gd name="T44" fmla="*/ 3 w 68"/>
                <a:gd name="T45" fmla="*/ 42 h 68"/>
                <a:gd name="T46" fmla="*/ 4 w 68"/>
                <a:gd name="T47" fmla="*/ 51 h 68"/>
                <a:gd name="T48" fmla="*/ 5 w 68"/>
                <a:gd name="T49" fmla="*/ 57 h 68"/>
                <a:gd name="T50" fmla="*/ 61 w 68"/>
                <a:gd name="T51" fmla="*/ 59 h 68"/>
                <a:gd name="T52" fmla="*/ 63 w 68"/>
                <a:gd name="T53" fmla="*/ 8 h 68"/>
                <a:gd name="T54" fmla="*/ 61 w 68"/>
                <a:gd name="T55" fmla="*/ 57 h 68"/>
                <a:gd name="T56" fmla="*/ 7 w 68"/>
                <a:gd name="T57" fmla="*/ 57 h 68"/>
                <a:gd name="T58" fmla="*/ 7 w 68"/>
                <a:gd name="T59" fmla="*/ 51 h 68"/>
                <a:gd name="T60" fmla="*/ 8 w 68"/>
                <a:gd name="T61" fmla="*/ 42 h 68"/>
                <a:gd name="T62" fmla="*/ 7 w 68"/>
                <a:gd name="T63" fmla="*/ 41 h 68"/>
                <a:gd name="T64" fmla="*/ 7 w 68"/>
                <a:gd name="T65" fmla="*/ 23 h 68"/>
                <a:gd name="T66" fmla="*/ 8 w 68"/>
                <a:gd name="T67" fmla="*/ 14 h 68"/>
                <a:gd name="T68" fmla="*/ 7 w 68"/>
                <a:gd name="T69" fmla="*/ 13 h 68"/>
                <a:gd name="T70" fmla="*/ 61 w 68"/>
                <a:gd name="T71" fmla="*/ 8 h 68"/>
                <a:gd name="T72" fmla="*/ 34 w 68"/>
                <a:gd name="T73" fmla="*/ 46 h 68"/>
                <a:gd name="T74" fmla="*/ 34 w 68"/>
                <a:gd name="T75" fmla="*/ 18 h 68"/>
                <a:gd name="T76" fmla="*/ 34 w 68"/>
                <a:gd name="T77" fmla="*/ 46 h 68"/>
                <a:gd name="T78" fmla="*/ 46 w 68"/>
                <a:gd name="T79" fmla="*/ 32 h 68"/>
                <a:gd name="T80" fmla="*/ 22 w 68"/>
                <a:gd name="T81" fmla="*/ 32 h 68"/>
                <a:gd name="T82" fmla="*/ 34 w 68"/>
                <a:gd name="T83" fmla="*/ 41 h 68"/>
                <a:gd name="T84" fmla="*/ 45 w 68"/>
                <a:gd name="T85" fmla="*/ 35 h 68"/>
                <a:gd name="T86" fmla="*/ 46 w 68"/>
                <a:gd name="T87" fmla="*/ 31 h 68"/>
                <a:gd name="T88" fmla="*/ 43 w 68"/>
                <a:gd name="T89" fmla="*/ 30 h 68"/>
                <a:gd name="T90" fmla="*/ 24 w 68"/>
                <a:gd name="T91" fmla="*/ 32 h 68"/>
                <a:gd name="T92" fmla="*/ 34 w 68"/>
                <a:gd name="T93" fmla="*/ 25 h 68"/>
                <a:gd name="T94" fmla="*/ 34 w 68"/>
                <a:gd name="T95" fmla="*/ 39 h 68"/>
                <a:gd name="T96" fmla="*/ 34 w 68"/>
                <a:gd name="T97" fmla="*/ 25 h 68"/>
                <a:gd name="T98" fmla="*/ 53 w 68"/>
                <a:gd name="T99" fmla="*/ 49 h 68"/>
                <a:gd name="T100" fmla="*/ 54 w 68"/>
                <a:gd name="T101" fmla="*/ 44 h 68"/>
                <a:gd name="T102" fmla="*/ 56 w 68"/>
                <a:gd name="T103" fmla="*/ 18 h 68"/>
                <a:gd name="T104" fmla="*/ 50 w 68"/>
                <a:gd name="T105" fmla="*/ 18 h 68"/>
                <a:gd name="T106" fmla="*/ 52 w 68"/>
                <a:gd name="T107" fmla="*/ 44 h 68"/>
                <a:gd name="T108" fmla="*/ 53 w 68"/>
                <a:gd name="T109" fmla="*/ 47 h 68"/>
                <a:gd name="T110" fmla="*/ 53 w 68"/>
                <a:gd name="T111" fmla="*/ 46 h 68"/>
                <a:gd name="T112" fmla="*/ 53 w 68"/>
                <a:gd name="T113" fmla="*/ 47 h 68"/>
                <a:gd name="T114" fmla="*/ 54 w 68"/>
                <a:gd name="T115" fmla="*/ 18 h 68"/>
                <a:gd name="T116" fmla="*/ 52 w 68"/>
                <a:gd name="T117" fmla="*/ 1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" h="68">
                  <a:moveTo>
                    <a:pt x="6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2" y="64"/>
                    <a:pt x="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8"/>
                    <a:pt x="7" y="68"/>
                    <a:pt x="8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7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8"/>
                    <a:pt x="54" y="68"/>
                    <a:pt x="55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1" y="68"/>
                    <a:pt x="61" y="67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5" y="64"/>
                    <a:pt x="68" y="61"/>
                    <a:pt x="68" y="58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3"/>
                    <a:pt x="65" y="0"/>
                    <a:pt x="62" y="0"/>
                  </a:cubicBezTo>
                  <a:close/>
                  <a:moveTo>
                    <a:pt x="65" y="58"/>
                  </a:moveTo>
                  <a:cubicBezTo>
                    <a:pt x="65" y="60"/>
                    <a:pt x="64" y="61"/>
                    <a:pt x="62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3" y="60"/>
                    <a:pt x="3" y="5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4" y="3"/>
                    <a:pt x="65" y="4"/>
                    <a:pt x="65" y="6"/>
                  </a:cubicBezTo>
                  <a:lnTo>
                    <a:pt x="65" y="58"/>
                  </a:lnTo>
                  <a:close/>
                  <a:moveTo>
                    <a:pt x="61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1"/>
                    <a:pt x="3" y="42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4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8"/>
                    <a:pt x="6" y="59"/>
                    <a:pt x="7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2" y="59"/>
                    <a:pt x="63" y="58"/>
                    <a:pt x="63" y="57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6"/>
                    <a:pt x="62" y="5"/>
                    <a:pt x="61" y="5"/>
                  </a:cubicBezTo>
                  <a:close/>
                  <a:moveTo>
                    <a:pt x="61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1" y="8"/>
                    <a:pt x="61" y="8"/>
                    <a:pt x="61" y="8"/>
                  </a:cubicBezTo>
                  <a:lnTo>
                    <a:pt x="61" y="57"/>
                  </a:lnTo>
                  <a:close/>
                  <a:moveTo>
                    <a:pt x="34" y="46"/>
                  </a:moveTo>
                  <a:cubicBezTo>
                    <a:pt x="42" y="46"/>
                    <a:pt x="48" y="40"/>
                    <a:pt x="48" y="32"/>
                  </a:cubicBezTo>
                  <a:cubicBezTo>
                    <a:pt x="48" y="24"/>
                    <a:pt x="42" y="18"/>
                    <a:pt x="34" y="18"/>
                  </a:cubicBezTo>
                  <a:cubicBezTo>
                    <a:pt x="26" y="18"/>
                    <a:pt x="20" y="24"/>
                    <a:pt x="20" y="32"/>
                  </a:cubicBezTo>
                  <a:cubicBezTo>
                    <a:pt x="20" y="40"/>
                    <a:pt x="26" y="46"/>
                    <a:pt x="34" y="46"/>
                  </a:cubicBezTo>
                  <a:close/>
                  <a:moveTo>
                    <a:pt x="34" y="20"/>
                  </a:moveTo>
                  <a:cubicBezTo>
                    <a:pt x="40" y="20"/>
                    <a:pt x="46" y="25"/>
                    <a:pt x="46" y="32"/>
                  </a:cubicBezTo>
                  <a:cubicBezTo>
                    <a:pt x="46" y="39"/>
                    <a:pt x="40" y="44"/>
                    <a:pt x="34" y="44"/>
                  </a:cubicBezTo>
                  <a:cubicBezTo>
                    <a:pt x="27" y="44"/>
                    <a:pt x="22" y="39"/>
                    <a:pt x="22" y="32"/>
                  </a:cubicBezTo>
                  <a:cubicBezTo>
                    <a:pt x="22" y="25"/>
                    <a:pt x="27" y="20"/>
                    <a:pt x="34" y="20"/>
                  </a:cubicBezTo>
                  <a:close/>
                  <a:moveTo>
                    <a:pt x="34" y="41"/>
                  </a:moveTo>
                  <a:cubicBezTo>
                    <a:pt x="38" y="41"/>
                    <a:pt x="41" y="39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0"/>
                    <a:pt x="45" y="30"/>
                    <a:pt x="45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2" y="26"/>
                    <a:pt x="38" y="23"/>
                    <a:pt x="34" y="23"/>
                  </a:cubicBezTo>
                  <a:cubicBezTo>
                    <a:pt x="29" y="23"/>
                    <a:pt x="24" y="27"/>
                    <a:pt x="24" y="32"/>
                  </a:cubicBezTo>
                  <a:cubicBezTo>
                    <a:pt x="24" y="37"/>
                    <a:pt x="29" y="41"/>
                    <a:pt x="34" y="41"/>
                  </a:cubicBezTo>
                  <a:close/>
                  <a:moveTo>
                    <a:pt x="34" y="25"/>
                  </a:moveTo>
                  <a:cubicBezTo>
                    <a:pt x="38" y="25"/>
                    <a:pt x="41" y="28"/>
                    <a:pt x="41" y="32"/>
                  </a:cubicBezTo>
                  <a:cubicBezTo>
                    <a:pt x="41" y="36"/>
                    <a:pt x="38" y="39"/>
                    <a:pt x="34" y="39"/>
                  </a:cubicBezTo>
                  <a:cubicBezTo>
                    <a:pt x="30" y="39"/>
                    <a:pt x="26" y="36"/>
                    <a:pt x="26" y="32"/>
                  </a:cubicBezTo>
                  <a:cubicBezTo>
                    <a:pt x="26" y="28"/>
                    <a:pt x="30" y="25"/>
                    <a:pt x="34" y="25"/>
                  </a:cubicBezTo>
                  <a:close/>
                  <a:moveTo>
                    <a:pt x="50" y="47"/>
                  </a:moveTo>
                  <a:cubicBezTo>
                    <a:pt x="50" y="48"/>
                    <a:pt x="52" y="49"/>
                    <a:pt x="53" y="49"/>
                  </a:cubicBezTo>
                  <a:cubicBezTo>
                    <a:pt x="55" y="49"/>
                    <a:pt x="56" y="48"/>
                    <a:pt x="56" y="47"/>
                  </a:cubicBezTo>
                  <a:cubicBezTo>
                    <a:pt x="56" y="45"/>
                    <a:pt x="55" y="44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6" y="19"/>
                    <a:pt x="56" y="18"/>
                  </a:cubicBezTo>
                  <a:cubicBezTo>
                    <a:pt x="56" y="16"/>
                    <a:pt x="55" y="15"/>
                    <a:pt x="53" y="15"/>
                  </a:cubicBezTo>
                  <a:cubicBezTo>
                    <a:pt x="52" y="15"/>
                    <a:pt x="50" y="16"/>
                    <a:pt x="50" y="18"/>
                  </a:cubicBezTo>
                  <a:cubicBezTo>
                    <a:pt x="50" y="19"/>
                    <a:pt x="51" y="20"/>
                    <a:pt x="52" y="20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4"/>
                    <a:pt x="50" y="45"/>
                    <a:pt x="50" y="47"/>
                  </a:cubicBezTo>
                  <a:close/>
                  <a:moveTo>
                    <a:pt x="53" y="47"/>
                  </a:moveTo>
                  <a:cubicBezTo>
                    <a:pt x="53" y="47"/>
                    <a:pt x="52" y="47"/>
                    <a:pt x="52" y="47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7"/>
                  </a:cubicBezTo>
                  <a:cubicBezTo>
                    <a:pt x="54" y="47"/>
                    <a:pt x="54" y="47"/>
                    <a:pt x="53" y="47"/>
                  </a:cubicBezTo>
                  <a:close/>
                  <a:moveTo>
                    <a:pt x="53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4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7"/>
                    <a:pt x="53" y="17"/>
                    <a:pt x="5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4" name="Freeform 14"/>
            <p:cNvSpPr>
              <a:spLocks noEditPoints="1"/>
            </p:cNvSpPr>
            <p:nvPr/>
          </p:nvSpPr>
          <p:spPr bwMode="auto">
            <a:xfrm>
              <a:off x="6050011" y="4549116"/>
              <a:ext cx="256239" cy="298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5" name="Freeform 18"/>
            <p:cNvSpPr>
              <a:spLocks noEditPoints="1"/>
            </p:cNvSpPr>
            <p:nvPr/>
          </p:nvSpPr>
          <p:spPr bwMode="auto">
            <a:xfrm>
              <a:off x="6004814" y="3783726"/>
              <a:ext cx="432891" cy="40857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6" name="Freeform 24"/>
            <p:cNvSpPr>
              <a:spLocks noEditPoints="1"/>
            </p:cNvSpPr>
            <p:nvPr/>
          </p:nvSpPr>
          <p:spPr bwMode="auto">
            <a:xfrm>
              <a:off x="5748718" y="4268009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7" name="Freeform 36"/>
            <p:cNvSpPr>
              <a:spLocks noEditPoints="1"/>
            </p:cNvSpPr>
            <p:nvPr/>
          </p:nvSpPr>
          <p:spPr bwMode="auto">
            <a:xfrm>
              <a:off x="5682599" y="2135440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8" name="Freeform 37"/>
            <p:cNvSpPr>
              <a:spLocks noEditPoints="1"/>
            </p:cNvSpPr>
            <p:nvPr/>
          </p:nvSpPr>
          <p:spPr bwMode="auto">
            <a:xfrm>
              <a:off x="6795112" y="2542410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39" name="Freeform 41"/>
            <p:cNvSpPr>
              <a:spLocks noEditPoints="1"/>
            </p:cNvSpPr>
            <p:nvPr/>
          </p:nvSpPr>
          <p:spPr bwMode="auto">
            <a:xfrm>
              <a:off x="5456606" y="5253251"/>
              <a:ext cx="477196" cy="461290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0" name="Freeform 18"/>
            <p:cNvSpPr>
              <a:spLocks noEditPoints="1"/>
            </p:cNvSpPr>
            <p:nvPr/>
          </p:nvSpPr>
          <p:spPr bwMode="auto">
            <a:xfrm>
              <a:off x="3817235" y="2826580"/>
              <a:ext cx="337707" cy="31873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1" name="Freeform 240"/>
            <p:cNvSpPr>
              <a:spLocks noEditPoints="1"/>
            </p:cNvSpPr>
            <p:nvPr/>
          </p:nvSpPr>
          <p:spPr bwMode="auto">
            <a:xfrm>
              <a:off x="6041483" y="2742922"/>
              <a:ext cx="365791" cy="365791"/>
            </a:xfrm>
            <a:custGeom>
              <a:avLst/>
              <a:gdLst>
                <a:gd name="T0" fmla="*/ 0 w 66"/>
                <a:gd name="T1" fmla="*/ 33 h 66"/>
                <a:gd name="T2" fmla="*/ 66 w 66"/>
                <a:gd name="T3" fmla="*/ 33 h 66"/>
                <a:gd name="T4" fmla="*/ 50 w 66"/>
                <a:gd name="T5" fmla="*/ 32 h 66"/>
                <a:gd name="T6" fmla="*/ 63 w 66"/>
                <a:gd name="T7" fmla="*/ 32 h 66"/>
                <a:gd name="T8" fmla="*/ 48 w 66"/>
                <a:gd name="T9" fmla="*/ 32 h 66"/>
                <a:gd name="T10" fmla="*/ 34 w 66"/>
                <a:gd name="T11" fmla="*/ 18 h 66"/>
                <a:gd name="T12" fmla="*/ 48 w 66"/>
                <a:gd name="T13" fmla="*/ 32 h 66"/>
                <a:gd name="T14" fmla="*/ 34 w 66"/>
                <a:gd name="T15" fmla="*/ 3 h 66"/>
                <a:gd name="T16" fmla="*/ 34 w 66"/>
                <a:gd name="T17" fmla="*/ 16 h 66"/>
                <a:gd name="T18" fmla="*/ 20 w 66"/>
                <a:gd name="T19" fmla="*/ 18 h 66"/>
                <a:gd name="T20" fmla="*/ 32 w 66"/>
                <a:gd name="T21" fmla="*/ 16 h 66"/>
                <a:gd name="T22" fmla="*/ 32 w 66"/>
                <a:gd name="T23" fmla="*/ 32 h 66"/>
                <a:gd name="T24" fmla="*/ 19 w 66"/>
                <a:gd name="T25" fmla="*/ 20 h 66"/>
                <a:gd name="T26" fmla="*/ 16 w 66"/>
                <a:gd name="T27" fmla="*/ 32 h 66"/>
                <a:gd name="T28" fmla="*/ 17 w 66"/>
                <a:gd name="T29" fmla="*/ 21 h 66"/>
                <a:gd name="T30" fmla="*/ 16 w 66"/>
                <a:gd name="T31" fmla="*/ 34 h 66"/>
                <a:gd name="T32" fmla="*/ 3 w 66"/>
                <a:gd name="T33" fmla="*/ 34 h 66"/>
                <a:gd name="T34" fmla="*/ 18 w 66"/>
                <a:gd name="T35" fmla="*/ 34 h 66"/>
                <a:gd name="T36" fmla="*/ 32 w 66"/>
                <a:gd name="T37" fmla="*/ 48 h 66"/>
                <a:gd name="T38" fmla="*/ 18 w 66"/>
                <a:gd name="T39" fmla="*/ 34 h 66"/>
                <a:gd name="T40" fmla="*/ 32 w 66"/>
                <a:gd name="T41" fmla="*/ 63 h 66"/>
                <a:gd name="T42" fmla="*/ 32 w 66"/>
                <a:gd name="T43" fmla="*/ 50 h 66"/>
                <a:gd name="T44" fmla="*/ 46 w 66"/>
                <a:gd name="T45" fmla="*/ 49 h 66"/>
                <a:gd name="T46" fmla="*/ 34 w 66"/>
                <a:gd name="T47" fmla="*/ 50 h 66"/>
                <a:gd name="T48" fmla="*/ 34 w 66"/>
                <a:gd name="T49" fmla="*/ 34 h 66"/>
                <a:gd name="T50" fmla="*/ 46 w 66"/>
                <a:gd name="T51" fmla="*/ 47 h 66"/>
                <a:gd name="T52" fmla="*/ 50 w 66"/>
                <a:gd name="T53" fmla="*/ 34 h 66"/>
                <a:gd name="T54" fmla="*/ 48 w 66"/>
                <a:gd name="T55" fmla="*/ 46 h 66"/>
                <a:gd name="T56" fmla="*/ 48 w 66"/>
                <a:gd name="T57" fmla="*/ 18 h 66"/>
                <a:gd name="T58" fmla="*/ 62 w 66"/>
                <a:gd name="T59" fmla="*/ 26 h 66"/>
                <a:gd name="T60" fmla="*/ 18 w 66"/>
                <a:gd name="T61" fmla="*/ 18 h 66"/>
                <a:gd name="T62" fmla="*/ 26 w 66"/>
                <a:gd name="T63" fmla="*/ 4 h 66"/>
                <a:gd name="T64" fmla="*/ 18 w 66"/>
                <a:gd name="T65" fmla="*/ 48 h 66"/>
                <a:gd name="T66" fmla="*/ 4 w 66"/>
                <a:gd name="T67" fmla="*/ 40 h 66"/>
                <a:gd name="T68" fmla="*/ 48 w 66"/>
                <a:gd name="T69" fmla="*/ 48 h 66"/>
                <a:gd name="T70" fmla="*/ 40 w 66"/>
                <a:gd name="T71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  <a:moveTo>
                    <a:pt x="50" y="32"/>
                  </a:moveTo>
                  <a:cubicBezTo>
                    <a:pt x="50" y="28"/>
                    <a:pt x="49" y="24"/>
                    <a:pt x="48" y="21"/>
                  </a:cubicBezTo>
                  <a:cubicBezTo>
                    <a:pt x="56" y="23"/>
                    <a:pt x="62" y="27"/>
                    <a:pt x="63" y="32"/>
                  </a:cubicBezTo>
                  <a:lnTo>
                    <a:pt x="50" y="32"/>
                  </a:lnTo>
                  <a:close/>
                  <a:moveTo>
                    <a:pt x="48" y="32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18"/>
                    <a:pt x="42" y="19"/>
                    <a:pt x="46" y="20"/>
                  </a:cubicBezTo>
                  <a:cubicBezTo>
                    <a:pt x="47" y="24"/>
                    <a:pt x="48" y="28"/>
                    <a:pt x="48" y="32"/>
                  </a:cubicBezTo>
                  <a:close/>
                  <a:moveTo>
                    <a:pt x="34" y="16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9" y="4"/>
                    <a:pt x="43" y="10"/>
                    <a:pt x="46" y="18"/>
                  </a:cubicBezTo>
                  <a:cubicBezTo>
                    <a:pt x="42" y="17"/>
                    <a:pt x="38" y="16"/>
                    <a:pt x="34" y="16"/>
                  </a:cubicBezTo>
                  <a:close/>
                  <a:moveTo>
                    <a:pt x="32" y="16"/>
                  </a:moveTo>
                  <a:cubicBezTo>
                    <a:pt x="28" y="16"/>
                    <a:pt x="24" y="17"/>
                    <a:pt x="20" y="18"/>
                  </a:cubicBezTo>
                  <a:cubicBezTo>
                    <a:pt x="22" y="10"/>
                    <a:pt x="27" y="4"/>
                    <a:pt x="32" y="3"/>
                  </a:cubicBezTo>
                  <a:lnTo>
                    <a:pt x="32" y="16"/>
                  </a:lnTo>
                  <a:close/>
                  <a:moveTo>
                    <a:pt x="32" y="18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8" y="24"/>
                    <a:pt x="19" y="20"/>
                  </a:cubicBezTo>
                  <a:cubicBezTo>
                    <a:pt x="23" y="19"/>
                    <a:pt x="27" y="18"/>
                    <a:pt x="32" y="18"/>
                  </a:cubicBezTo>
                  <a:close/>
                  <a:moveTo>
                    <a:pt x="16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4" y="27"/>
                    <a:pt x="9" y="23"/>
                    <a:pt x="17" y="21"/>
                  </a:cubicBezTo>
                  <a:cubicBezTo>
                    <a:pt x="16" y="24"/>
                    <a:pt x="16" y="28"/>
                    <a:pt x="16" y="32"/>
                  </a:cubicBezTo>
                  <a:close/>
                  <a:moveTo>
                    <a:pt x="16" y="34"/>
                  </a:moveTo>
                  <a:cubicBezTo>
                    <a:pt x="16" y="38"/>
                    <a:pt x="16" y="42"/>
                    <a:pt x="17" y="46"/>
                  </a:cubicBezTo>
                  <a:cubicBezTo>
                    <a:pt x="9" y="44"/>
                    <a:pt x="4" y="39"/>
                    <a:pt x="3" y="34"/>
                  </a:cubicBezTo>
                  <a:lnTo>
                    <a:pt x="16" y="34"/>
                  </a:lnTo>
                  <a:close/>
                  <a:moveTo>
                    <a:pt x="18" y="34"/>
                  </a:moveTo>
                  <a:cubicBezTo>
                    <a:pt x="32" y="34"/>
                    <a:pt x="32" y="34"/>
                    <a:pt x="32" y="3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7" y="48"/>
                    <a:pt x="23" y="48"/>
                    <a:pt x="19" y="47"/>
                  </a:cubicBezTo>
                  <a:cubicBezTo>
                    <a:pt x="18" y="43"/>
                    <a:pt x="18" y="39"/>
                    <a:pt x="18" y="34"/>
                  </a:cubicBezTo>
                  <a:close/>
                  <a:moveTo>
                    <a:pt x="32" y="50"/>
                  </a:moveTo>
                  <a:cubicBezTo>
                    <a:pt x="32" y="63"/>
                    <a:pt x="32" y="63"/>
                    <a:pt x="32" y="63"/>
                  </a:cubicBezTo>
                  <a:cubicBezTo>
                    <a:pt x="27" y="62"/>
                    <a:pt x="22" y="57"/>
                    <a:pt x="20" y="49"/>
                  </a:cubicBezTo>
                  <a:cubicBezTo>
                    <a:pt x="24" y="50"/>
                    <a:pt x="28" y="50"/>
                    <a:pt x="32" y="50"/>
                  </a:cubicBezTo>
                  <a:close/>
                  <a:moveTo>
                    <a:pt x="34" y="50"/>
                  </a:moveTo>
                  <a:cubicBezTo>
                    <a:pt x="38" y="50"/>
                    <a:pt x="42" y="50"/>
                    <a:pt x="46" y="49"/>
                  </a:cubicBezTo>
                  <a:cubicBezTo>
                    <a:pt x="43" y="57"/>
                    <a:pt x="39" y="62"/>
                    <a:pt x="34" y="63"/>
                  </a:cubicBezTo>
                  <a:lnTo>
                    <a:pt x="34" y="50"/>
                  </a:lnTo>
                  <a:close/>
                  <a:moveTo>
                    <a:pt x="34" y="48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9"/>
                    <a:pt x="47" y="43"/>
                    <a:pt x="46" y="47"/>
                  </a:cubicBezTo>
                  <a:cubicBezTo>
                    <a:pt x="42" y="48"/>
                    <a:pt x="38" y="48"/>
                    <a:pt x="34" y="48"/>
                  </a:cubicBezTo>
                  <a:close/>
                  <a:moveTo>
                    <a:pt x="50" y="34"/>
                  </a:moveTo>
                  <a:cubicBezTo>
                    <a:pt x="63" y="34"/>
                    <a:pt x="63" y="34"/>
                    <a:pt x="63" y="34"/>
                  </a:cubicBezTo>
                  <a:cubicBezTo>
                    <a:pt x="62" y="39"/>
                    <a:pt x="56" y="44"/>
                    <a:pt x="48" y="46"/>
                  </a:cubicBezTo>
                  <a:cubicBezTo>
                    <a:pt x="49" y="42"/>
                    <a:pt x="50" y="38"/>
                    <a:pt x="50" y="34"/>
                  </a:cubicBezTo>
                  <a:close/>
                  <a:moveTo>
                    <a:pt x="48" y="18"/>
                  </a:moveTo>
                  <a:cubicBezTo>
                    <a:pt x="46" y="12"/>
                    <a:pt x="43" y="7"/>
                    <a:pt x="40" y="4"/>
                  </a:cubicBezTo>
                  <a:cubicBezTo>
                    <a:pt x="51" y="7"/>
                    <a:pt x="59" y="15"/>
                    <a:pt x="62" y="26"/>
                  </a:cubicBezTo>
                  <a:cubicBezTo>
                    <a:pt x="59" y="23"/>
                    <a:pt x="54" y="20"/>
                    <a:pt x="48" y="18"/>
                  </a:cubicBezTo>
                  <a:close/>
                  <a:moveTo>
                    <a:pt x="18" y="18"/>
                  </a:moveTo>
                  <a:cubicBezTo>
                    <a:pt x="12" y="20"/>
                    <a:pt x="7" y="23"/>
                    <a:pt x="4" y="26"/>
                  </a:cubicBezTo>
                  <a:cubicBezTo>
                    <a:pt x="6" y="15"/>
                    <a:pt x="15" y="7"/>
                    <a:pt x="26" y="4"/>
                  </a:cubicBezTo>
                  <a:cubicBezTo>
                    <a:pt x="22" y="7"/>
                    <a:pt x="19" y="12"/>
                    <a:pt x="18" y="18"/>
                  </a:cubicBezTo>
                  <a:close/>
                  <a:moveTo>
                    <a:pt x="18" y="48"/>
                  </a:moveTo>
                  <a:cubicBezTo>
                    <a:pt x="19" y="55"/>
                    <a:pt x="22" y="59"/>
                    <a:pt x="26" y="62"/>
                  </a:cubicBezTo>
                  <a:cubicBezTo>
                    <a:pt x="15" y="60"/>
                    <a:pt x="6" y="51"/>
                    <a:pt x="4" y="40"/>
                  </a:cubicBezTo>
                  <a:cubicBezTo>
                    <a:pt x="7" y="44"/>
                    <a:pt x="12" y="47"/>
                    <a:pt x="18" y="48"/>
                  </a:cubicBezTo>
                  <a:close/>
                  <a:moveTo>
                    <a:pt x="48" y="48"/>
                  </a:moveTo>
                  <a:cubicBezTo>
                    <a:pt x="54" y="47"/>
                    <a:pt x="59" y="44"/>
                    <a:pt x="62" y="40"/>
                  </a:cubicBezTo>
                  <a:cubicBezTo>
                    <a:pt x="59" y="51"/>
                    <a:pt x="51" y="60"/>
                    <a:pt x="40" y="62"/>
                  </a:cubicBezTo>
                  <a:cubicBezTo>
                    <a:pt x="43" y="59"/>
                    <a:pt x="46" y="55"/>
                    <a:pt x="48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2" name="Freeform 16"/>
            <p:cNvSpPr>
              <a:spLocks noEditPoints="1"/>
            </p:cNvSpPr>
            <p:nvPr/>
          </p:nvSpPr>
          <p:spPr bwMode="auto">
            <a:xfrm>
              <a:off x="7671100" y="2454616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3" name="Freeform 45"/>
            <p:cNvSpPr>
              <a:spLocks noEditPoints="1"/>
            </p:cNvSpPr>
            <p:nvPr/>
          </p:nvSpPr>
          <p:spPr bwMode="auto">
            <a:xfrm>
              <a:off x="3914747" y="3658620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4" name="Freeform 46"/>
            <p:cNvSpPr>
              <a:spLocks noEditPoints="1"/>
            </p:cNvSpPr>
            <p:nvPr/>
          </p:nvSpPr>
          <p:spPr bwMode="auto">
            <a:xfrm>
              <a:off x="6543302" y="3836992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5" name="Freeform 47"/>
            <p:cNvSpPr>
              <a:spLocks noEditPoints="1"/>
            </p:cNvSpPr>
            <p:nvPr/>
          </p:nvSpPr>
          <p:spPr bwMode="auto">
            <a:xfrm>
              <a:off x="5306770" y="2422592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6" name="Freeform 17"/>
            <p:cNvSpPr>
              <a:spLocks noEditPoints="1"/>
            </p:cNvSpPr>
            <p:nvPr/>
          </p:nvSpPr>
          <p:spPr bwMode="auto">
            <a:xfrm>
              <a:off x="6152013" y="1676755"/>
              <a:ext cx="587809" cy="497909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7" name="Freeform 62"/>
            <p:cNvSpPr>
              <a:spLocks noEditPoints="1"/>
            </p:cNvSpPr>
            <p:nvPr/>
          </p:nvSpPr>
          <p:spPr bwMode="auto">
            <a:xfrm>
              <a:off x="5092991" y="1932809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8" name="Freeform 52"/>
            <p:cNvSpPr>
              <a:spLocks noEditPoints="1"/>
            </p:cNvSpPr>
            <p:nvPr/>
          </p:nvSpPr>
          <p:spPr bwMode="auto">
            <a:xfrm>
              <a:off x="4255025" y="3865833"/>
              <a:ext cx="360381" cy="339058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49" name="Freeform 85"/>
            <p:cNvSpPr>
              <a:spLocks noEditPoints="1"/>
            </p:cNvSpPr>
            <p:nvPr/>
          </p:nvSpPr>
          <p:spPr bwMode="auto">
            <a:xfrm>
              <a:off x="7897415" y="2727666"/>
              <a:ext cx="397387" cy="298627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0" name="Freeform 86"/>
            <p:cNvSpPr>
              <a:spLocks noEditPoints="1"/>
            </p:cNvSpPr>
            <p:nvPr/>
          </p:nvSpPr>
          <p:spPr bwMode="auto">
            <a:xfrm>
              <a:off x="7302816" y="2167613"/>
              <a:ext cx="492109" cy="426303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1" name="Freeform 28"/>
            <p:cNvSpPr>
              <a:spLocks noEditPoints="1"/>
            </p:cNvSpPr>
            <p:nvPr/>
          </p:nvSpPr>
          <p:spPr bwMode="auto">
            <a:xfrm>
              <a:off x="3867266" y="4240810"/>
              <a:ext cx="470524" cy="381798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2" name="Freeform 20"/>
            <p:cNvSpPr>
              <a:spLocks noEditPoints="1"/>
            </p:cNvSpPr>
            <p:nvPr/>
          </p:nvSpPr>
          <p:spPr bwMode="auto">
            <a:xfrm>
              <a:off x="6647471" y="1886179"/>
              <a:ext cx="439953" cy="408149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3" name="Freeform 15"/>
            <p:cNvSpPr>
              <a:spLocks noEditPoints="1"/>
            </p:cNvSpPr>
            <p:nvPr/>
          </p:nvSpPr>
          <p:spPr bwMode="auto">
            <a:xfrm>
              <a:off x="7851801" y="3423615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4" name="Freeform 15"/>
            <p:cNvSpPr>
              <a:spLocks noEditPoints="1"/>
            </p:cNvSpPr>
            <p:nvPr/>
          </p:nvSpPr>
          <p:spPr bwMode="auto">
            <a:xfrm>
              <a:off x="7851801" y="5620266"/>
              <a:ext cx="443001" cy="316110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5" name="Freeform 254"/>
            <p:cNvSpPr>
              <a:spLocks noEditPoints="1"/>
            </p:cNvSpPr>
            <p:nvPr/>
          </p:nvSpPr>
          <p:spPr bwMode="auto">
            <a:xfrm>
              <a:off x="6467518" y="2334324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6" name="Freeform 58"/>
            <p:cNvSpPr>
              <a:spLocks noEditPoints="1"/>
            </p:cNvSpPr>
            <p:nvPr/>
          </p:nvSpPr>
          <p:spPr bwMode="auto">
            <a:xfrm>
              <a:off x="8187566" y="2909526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7" name="Freeform 16"/>
            <p:cNvSpPr>
              <a:spLocks noEditPoints="1"/>
            </p:cNvSpPr>
            <p:nvPr/>
          </p:nvSpPr>
          <p:spPr bwMode="auto">
            <a:xfrm>
              <a:off x="5726185" y="1682088"/>
              <a:ext cx="371697" cy="40982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8" name="Freeform 62"/>
            <p:cNvSpPr>
              <a:spLocks noEditPoints="1"/>
            </p:cNvSpPr>
            <p:nvPr/>
          </p:nvSpPr>
          <p:spPr bwMode="auto">
            <a:xfrm>
              <a:off x="5569154" y="3831961"/>
              <a:ext cx="344503" cy="398192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59" name="Freeform 24"/>
            <p:cNvSpPr>
              <a:spLocks noEditPoints="1"/>
            </p:cNvSpPr>
            <p:nvPr/>
          </p:nvSpPr>
          <p:spPr bwMode="auto">
            <a:xfrm>
              <a:off x="3499071" y="3278159"/>
              <a:ext cx="593853" cy="62639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0" name="Freeform 62"/>
            <p:cNvSpPr>
              <a:spLocks noEditPoints="1"/>
            </p:cNvSpPr>
            <p:nvPr/>
          </p:nvSpPr>
          <p:spPr bwMode="auto">
            <a:xfrm>
              <a:off x="6107498" y="2248904"/>
              <a:ext cx="390902" cy="456051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1" name="Freeform 15"/>
            <p:cNvSpPr>
              <a:spLocks noEditPoints="1"/>
            </p:cNvSpPr>
            <p:nvPr/>
          </p:nvSpPr>
          <p:spPr bwMode="auto">
            <a:xfrm>
              <a:off x="4160129" y="3268886"/>
              <a:ext cx="504664" cy="360111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2" name="Freeform 14"/>
            <p:cNvSpPr>
              <a:spLocks noEditPoints="1"/>
            </p:cNvSpPr>
            <p:nvPr/>
          </p:nvSpPr>
          <p:spPr bwMode="auto">
            <a:xfrm>
              <a:off x="5611811" y="2867649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3" name="Freeform 65"/>
            <p:cNvSpPr>
              <a:spLocks noEditPoints="1"/>
            </p:cNvSpPr>
            <p:nvPr/>
          </p:nvSpPr>
          <p:spPr bwMode="auto">
            <a:xfrm>
              <a:off x="3706668" y="4682705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4" name="Freeform 41"/>
            <p:cNvSpPr>
              <a:spLocks noEditPoints="1"/>
            </p:cNvSpPr>
            <p:nvPr/>
          </p:nvSpPr>
          <p:spPr bwMode="auto">
            <a:xfrm>
              <a:off x="4623918" y="2055543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5" name="Freeform 41"/>
            <p:cNvSpPr>
              <a:spLocks noEditPoints="1"/>
            </p:cNvSpPr>
            <p:nvPr/>
          </p:nvSpPr>
          <p:spPr bwMode="auto">
            <a:xfrm>
              <a:off x="7387715" y="5751080"/>
              <a:ext cx="467459" cy="451878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6" name="Freeform 85"/>
            <p:cNvSpPr>
              <a:spLocks noEditPoints="1"/>
            </p:cNvSpPr>
            <p:nvPr/>
          </p:nvSpPr>
          <p:spPr bwMode="auto">
            <a:xfrm>
              <a:off x="5477342" y="6185035"/>
              <a:ext cx="653447" cy="491050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7" name="Freeform 69"/>
            <p:cNvSpPr>
              <a:spLocks noEditPoints="1"/>
            </p:cNvSpPr>
            <p:nvPr/>
          </p:nvSpPr>
          <p:spPr bwMode="auto">
            <a:xfrm>
              <a:off x="7458400" y="5270180"/>
              <a:ext cx="371163" cy="371166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8" name="Freeform 14"/>
            <p:cNvSpPr>
              <a:spLocks noEditPoints="1"/>
            </p:cNvSpPr>
            <p:nvPr/>
          </p:nvSpPr>
          <p:spPr bwMode="auto">
            <a:xfrm>
              <a:off x="3499405" y="3988395"/>
              <a:ext cx="330276" cy="385323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69" name="Freeform 18"/>
            <p:cNvSpPr>
              <a:spLocks noEditPoints="1"/>
            </p:cNvSpPr>
            <p:nvPr/>
          </p:nvSpPr>
          <p:spPr bwMode="auto">
            <a:xfrm>
              <a:off x="5233507" y="3403364"/>
              <a:ext cx="473037" cy="446461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0" name="Freeform 72"/>
            <p:cNvSpPr>
              <a:spLocks noEditPoints="1"/>
            </p:cNvSpPr>
            <p:nvPr/>
          </p:nvSpPr>
          <p:spPr bwMode="auto">
            <a:xfrm>
              <a:off x="3477443" y="4457560"/>
              <a:ext cx="257175" cy="252412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1" name="Freeform 73"/>
            <p:cNvSpPr>
              <a:spLocks noEditPoints="1"/>
            </p:cNvSpPr>
            <p:nvPr/>
          </p:nvSpPr>
          <p:spPr bwMode="auto">
            <a:xfrm>
              <a:off x="7083924" y="1761825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2" name="Freeform 74"/>
            <p:cNvSpPr>
              <a:spLocks noEditPoints="1"/>
            </p:cNvSpPr>
            <p:nvPr/>
          </p:nvSpPr>
          <p:spPr bwMode="auto">
            <a:xfrm>
              <a:off x="7231205" y="6105313"/>
              <a:ext cx="454390" cy="454388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3" name="Freeform 36"/>
            <p:cNvSpPr>
              <a:spLocks noEditPoints="1"/>
            </p:cNvSpPr>
            <p:nvPr/>
          </p:nvSpPr>
          <p:spPr bwMode="auto">
            <a:xfrm>
              <a:off x="4407926" y="430662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4" name="Freeform 36"/>
            <p:cNvSpPr>
              <a:spLocks noEditPoints="1"/>
            </p:cNvSpPr>
            <p:nvPr/>
          </p:nvSpPr>
          <p:spPr bwMode="auto">
            <a:xfrm>
              <a:off x="8430810" y="3432847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5" name="Freeform 30"/>
            <p:cNvSpPr>
              <a:spLocks noEditPoints="1"/>
            </p:cNvSpPr>
            <p:nvPr/>
          </p:nvSpPr>
          <p:spPr bwMode="auto">
            <a:xfrm>
              <a:off x="6343865" y="4794289"/>
              <a:ext cx="585781" cy="55599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6" name="Freeform 31"/>
            <p:cNvSpPr>
              <a:spLocks noEditPoints="1"/>
            </p:cNvSpPr>
            <p:nvPr/>
          </p:nvSpPr>
          <p:spPr bwMode="auto">
            <a:xfrm>
              <a:off x="5149460" y="4614187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7" name="Freeform 32"/>
            <p:cNvSpPr>
              <a:spLocks noEditPoints="1"/>
            </p:cNvSpPr>
            <p:nvPr/>
          </p:nvSpPr>
          <p:spPr bwMode="auto">
            <a:xfrm>
              <a:off x="4702671" y="3651649"/>
              <a:ext cx="467849" cy="522383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8" name="Freeform 33"/>
            <p:cNvSpPr>
              <a:spLocks noEditPoints="1"/>
            </p:cNvSpPr>
            <p:nvPr/>
          </p:nvSpPr>
          <p:spPr bwMode="auto">
            <a:xfrm>
              <a:off x="6493568" y="2835236"/>
              <a:ext cx="449953" cy="460928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79" name="Freeform 34"/>
            <p:cNvSpPr>
              <a:spLocks noEditPoints="1"/>
            </p:cNvSpPr>
            <p:nvPr/>
          </p:nvSpPr>
          <p:spPr bwMode="auto">
            <a:xfrm>
              <a:off x="4715016" y="4611573"/>
              <a:ext cx="438560" cy="588312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0" name="Freeform 35"/>
            <p:cNvSpPr>
              <a:spLocks noEditPoints="1"/>
            </p:cNvSpPr>
            <p:nvPr/>
          </p:nvSpPr>
          <p:spPr bwMode="auto">
            <a:xfrm>
              <a:off x="5137890" y="2909526"/>
              <a:ext cx="408229" cy="390142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1" name="Freeform 36"/>
            <p:cNvSpPr>
              <a:spLocks noEditPoints="1"/>
            </p:cNvSpPr>
            <p:nvPr/>
          </p:nvSpPr>
          <p:spPr bwMode="auto">
            <a:xfrm>
              <a:off x="3970762" y="5622868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2" name="Freeform 37"/>
            <p:cNvSpPr>
              <a:spLocks noEditPoints="1"/>
            </p:cNvSpPr>
            <p:nvPr/>
          </p:nvSpPr>
          <p:spPr bwMode="auto">
            <a:xfrm>
              <a:off x="7006543" y="2488572"/>
              <a:ext cx="442055" cy="425267"/>
            </a:xfrm>
            <a:custGeom>
              <a:avLst/>
              <a:gdLst>
                <a:gd name="T0" fmla="*/ 65 w 67"/>
                <a:gd name="T1" fmla="*/ 41 h 64"/>
                <a:gd name="T2" fmla="*/ 46 w 67"/>
                <a:gd name="T3" fmla="*/ 41 h 64"/>
                <a:gd name="T4" fmla="*/ 46 w 67"/>
                <a:gd name="T5" fmla="*/ 34 h 64"/>
                <a:gd name="T6" fmla="*/ 44 w 67"/>
                <a:gd name="T7" fmla="*/ 32 h 64"/>
                <a:gd name="T8" fmla="*/ 23 w 67"/>
                <a:gd name="T9" fmla="*/ 32 h 64"/>
                <a:gd name="T10" fmla="*/ 21 w 67"/>
                <a:gd name="T11" fmla="*/ 34 h 64"/>
                <a:gd name="T12" fmla="*/ 21 w 67"/>
                <a:gd name="T13" fmla="*/ 47 h 64"/>
                <a:gd name="T14" fmla="*/ 2 w 67"/>
                <a:gd name="T15" fmla="*/ 47 h 64"/>
                <a:gd name="T16" fmla="*/ 0 w 67"/>
                <a:gd name="T17" fmla="*/ 49 h 64"/>
                <a:gd name="T18" fmla="*/ 0 w 67"/>
                <a:gd name="T19" fmla="*/ 62 h 64"/>
                <a:gd name="T20" fmla="*/ 2 w 67"/>
                <a:gd name="T21" fmla="*/ 64 h 64"/>
                <a:gd name="T22" fmla="*/ 23 w 67"/>
                <a:gd name="T23" fmla="*/ 64 h 64"/>
                <a:gd name="T24" fmla="*/ 44 w 67"/>
                <a:gd name="T25" fmla="*/ 64 h 64"/>
                <a:gd name="T26" fmla="*/ 65 w 67"/>
                <a:gd name="T27" fmla="*/ 64 h 64"/>
                <a:gd name="T28" fmla="*/ 67 w 67"/>
                <a:gd name="T29" fmla="*/ 62 h 64"/>
                <a:gd name="T30" fmla="*/ 67 w 67"/>
                <a:gd name="T31" fmla="*/ 43 h 64"/>
                <a:gd name="T32" fmla="*/ 65 w 67"/>
                <a:gd name="T33" fmla="*/ 41 h 64"/>
                <a:gd name="T34" fmla="*/ 45 w 67"/>
                <a:gd name="T35" fmla="*/ 61 h 64"/>
                <a:gd name="T36" fmla="*/ 45 w 67"/>
                <a:gd name="T37" fmla="*/ 44 h 64"/>
                <a:gd name="T38" fmla="*/ 64 w 67"/>
                <a:gd name="T39" fmla="*/ 44 h 64"/>
                <a:gd name="T40" fmla="*/ 64 w 67"/>
                <a:gd name="T41" fmla="*/ 61 h 64"/>
                <a:gd name="T42" fmla="*/ 45 w 67"/>
                <a:gd name="T43" fmla="*/ 61 h 64"/>
                <a:gd name="T44" fmla="*/ 24 w 67"/>
                <a:gd name="T45" fmla="*/ 49 h 64"/>
                <a:gd name="T46" fmla="*/ 24 w 67"/>
                <a:gd name="T47" fmla="*/ 35 h 64"/>
                <a:gd name="T48" fmla="*/ 43 w 67"/>
                <a:gd name="T49" fmla="*/ 35 h 64"/>
                <a:gd name="T50" fmla="*/ 43 w 67"/>
                <a:gd name="T51" fmla="*/ 43 h 64"/>
                <a:gd name="T52" fmla="*/ 43 w 67"/>
                <a:gd name="T53" fmla="*/ 61 h 64"/>
                <a:gd name="T54" fmla="*/ 24 w 67"/>
                <a:gd name="T55" fmla="*/ 61 h 64"/>
                <a:gd name="T56" fmla="*/ 24 w 67"/>
                <a:gd name="T57" fmla="*/ 49 h 64"/>
                <a:gd name="T58" fmla="*/ 22 w 67"/>
                <a:gd name="T59" fmla="*/ 61 h 64"/>
                <a:gd name="T60" fmla="*/ 3 w 67"/>
                <a:gd name="T61" fmla="*/ 61 h 64"/>
                <a:gd name="T62" fmla="*/ 3 w 67"/>
                <a:gd name="T63" fmla="*/ 50 h 64"/>
                <a:gd name="T64" fmla="*/ 22 w 67"/>
                <a:gd name="T65" fmla="*/ 50 h 64"/>
                <a:gd name="T66" fmla="*/ 22 w 67"/>
                <a:gd name="T67" fmla="*/ 61 h 64"/>
                <a:gd name="T68" fmla="*/ 32 w 67"/>
                <a:gd name="T69" fmla="*/ 20 h 64"/>
                <a:gd name="T70" fmla="*/ 32 w 67"/>
                <a:gd name="T71" fmla="*/ 9 h 64"/>
                <a:gd name="T72" fmla="*/ 30 w 67"/>
                <a:gd name="T73" fmla="*/ 10 h 64"/>
                <a:gd name="T74" fmla="*/ 29 w 67"/>
                <a:gd name="T75" fmla="*/ 10 h 64"/>
                <a:gd name="T76" fmla="*/ 29 w 67"/>
                <a:gd name="T77" fmla="*/ 9 h 64"/>
                <a:gd name="T78" fmla="*/ 33 w 67"/>
                <a:gd name="T79" fmla="*/ 6 h 64"/>
                <a:gd name="T80" fmla="*/ 34 w 67"/>
                <a:gd name="T81" fmla="*/ 6 h 64"/>
                <a:gd name="T82" fmla="*/ 34 w 67"/>
                <a:gd name="T83" fmla="*/ 7 h 64"/>
                <a:gd name="T84" fmla="*/ 34 w 67"/>
                <a:gd name="T85" fmla="*/ 20 h 64"/>
                <a:gd name="T86" fmla="*/ 37 w 67"/>
                <a:gd name="T87" fmla="*/ 20 h 64"/>
                <a:gd name="T88" fmla="*/ 38 w 67"/>
                <a:gd name="T89" fmla="*/ 21 h 64"/>
                <a:gd name="T90" fmla="*/ 37 w 67"/>
                <a:gd name="T91" fmla="*/ 22 h 64"/>
                <a:gd name="T92" fmla="*/ 30 w 67"/>
                <a:gd name="T93" fmla="*/ 22 h 64"/>
                <a:gd name="T94" fmla="*/ 29 w 67"/>
                <a:gd name="T95" fmla="*/ 21 h 64"/>
                <a:gd name="T96" fmla="*/ 30 w 67"/>
                <a:gd name="T97" fmla="*/ 20 h 64"/>
                <a:gd name="T98" fmla="*/ 32 w 67"/>
                <a:gd name="T99" fmla="*/ 20 h 64"/>
                <a:gd name="T100" fmla="*/ 33 w 67"/>
                <a:gd name="T101" fmla="*/ 28 h 64"/>
                <a:gd name="T102" fmla="*/ 47 w 67"/>
                <a:gd name="T103" fmla="*/ 14 h 64"/>
                <a:gd name="T104" fmla="*/ 33 w 67"/>
                <a:gd name="T105" fmla="*/ 0 h 64"/>
                <a:gd name="T106" fmla="*/ 20 w 67"/>
                <a:gd name="T107" fmla="*/ 14 h 64"/>
                <a:gd name="T108" fmla="*/ 33 w 67"/>
                <a:gd name="T109" fmla="*/ 28 h 64"/>
                <a:gd name="T110" fmla="*/ 33 w 67"/>
                <a:gd name="T111" fmla="*/ 3 h 64"/>
                <a:gd name="T112" fmla="*/ 44 w 67"/>
                <a:gd name="T113" fmla="*/ 14 h 64"/>
                <a:gd name="T114" fmla="*/ 33 w 67"/>
                <a:gd name="T115" fmla="*/ 25 h 64"/>
                <a:gd name="T116" fmla="*/ 23 w 67"/>
                <a:gd name="T117" fmla="*/ 14 h 64"/>
                <a:gd name="T118" fmla="*/ 33 w 67"/>
                <a:gd name="T11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" h="64">
                  <a:moveTo>
                    <a:pt x="65" y="41"/>
                  </a:moveTo>
                  <a:cubicBezTo>
                    <a:pt x="46" y="41"/>
                    <a:pt x="46" y="41"/>
                    <a:pt x="46" y="4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2"/>
                    <a:pt x="45" y="32"/>
                    <a:pt x="4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1" y="32"/>
                    <a:pt x="21" y="3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7" y="63"/>
                    <a:pt x="67" y="62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2"/>
                    <a:pt x="66" y="41"/>
                    <a:pt x="65" y="41"/>
                  </a:cubicBezTo>
                  <a:close/>
                  <a:moveTo>
                    <a:pt x="45" y="61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61"/>
                    <a:pt x="64" y="61"/>
                    <a:pt x="64" y="61"/>
                  </a:cubicBezTo>
                  <a:lnTo>
                    <a:pt x="45" y="61"/>
                  </a:lnTo>
                  <a:close/>
                  <a:moveTo>
                    <a:pt x="24" y="4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24" y="61"/>
                    <a:pt x="24" y="61"/>
                    <a:pt x="24" y="61"/>
                  </a:cubicBezTo>
                  <a:lnTo>
                    <a:pt x="24" y="49"/>
                  </a:lnTo>
                  <a:close/>
                  <a:moveTo>
                    <a:pt x="22" y="61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61"/>
                  </a:lnTo>
                  <a:close/>
                  <a:moveTo>
                    <a:pt x="32" y="20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29" y="11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4" y="6"/>
                    <a:pt x="34" y="7"/>
                    <a:pt x="34" y="7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1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29" y="21"/>
                    <a:pt x="29" y="20"/>
                    <a:pt x="30" y="20"/>
                  </a:cubicBezTo>
                  <a:lnTo>
                    <a:pt x="32" y="20"/>
                  </a:lnTo>
                  <a:close/>
                  <a:moveTo>
                    <a:pt x="33" y="28"/>
                  </a:moveTo>
                  <a:cubicBezTo>
                    <a:pt x="41" y="28"/>
                    <a:pt x="47" y="22"/>
                    <a:pt x="47" y="14"/>
                  </a:cubicBezTo>
                  <a:cubicBezTo>
                    <a:pt x="47" y="7"/>
                    <a:pt x="41" y="0"/>
                    <a:pt x="33" y="0"/>
                  </a:cubicBezTo>
                  <a:cubicBezTo>
                    <a:pt x="26" y="0"/>
                    <a:pt x="20" y="7"/>
                    <a:pt x="20" y="14"/>
                  </a:cubicBezTo>
                  <a:cubicBezTo>
                    <a:pt x="20" y="22"/>
                    <a:pt x="26" y="28"/>
                    <a:pt x="33" y="28"/>
                  </a:cubicBezTo>
                  <a:close/>
                  <a:moveTo>
                    <a:pt x="33" y="3"/>
                  </a:moveTo>
                  <a:cubicBezTo>
                    <a:pt x="39" y="3"/>
                    <a:pt x="44" y="8"/>
                    <a:pt x="44" y="14"/>
                  </a:cubicBezTo>
                  <a:cubicBezTo>
                    <a:pt x="44" y="20"/>
                    <a:pt x="39" y="25"/>
                    <a:pt x="33" y="25"/>
                  </a:cubicBezTo>
                  <a:cubicBezTo>
                    <a:pt x="27" y="25"/>
                    <a:pt x="23" y="20"/>
                    <a:pt x="23" y="14"/>
                  </a:cubicBezTo>
                  <a:cubicBezTo>
                    <a:pt x="23" y="8"/>
                    <a:pt x="27" y="3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3" name="Freeform 38"/>
            <p:cNvSpPr>
              <a:spLocks noEditPoints="1"/>
            </p:cNvSpPr>
            <p:nvPr/>
          </p:nvSpPr>
          <p:spPr bwMode="auto">
            <a:xfrm>
              <a:off x="5674615" y="4757519"/>
              <a:ext cx="492396" cy="438040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4" name="Freeform 39"/>
            <p:cNvSpPr>
              <a:spLocks noEditPoints="1"/>
            </p:cNvSpPr>
            <p:nvPr/>
          </p:nvSpPr>
          <p:spPr bwMode="auto">
            <a:xfrm>
              <a:off x="6015126" y="3182741"/>
              <a:ext cx="509342" cy="456038"/>
            </a:xfrm>
            <a:custGeom>
              <a:avLst/>
              <a:gdLst>
                <a:gd name="T0" fmla="*/ 20 w 73"/>
                <a:gd name="T1" fmla="*/ 52 h 65"/>
                <a:gd name="T2" fmla="*/ 26 w 73"/>
                <a:gd name="T3" fmla="*/ 46 h 65"/>
                <a:gd name="T4" fmla="*/ 33 w 73"/>
                <a:gd name="T5" fmla="*/ 42 h 65"/>
                <a:gd name="T6" fmla="*/ 35 w 73"/>
                <a:gd name="T7" fmla="*/ 37 h 65"/>
                <a:gd name="T8" fmla="*/ 32 w 73"/>
                <a:gd name="T9" fmla="*/ 30 h 65"/>
                <a:gd name="T10" fmla="*/ 30 w 73"/>
                <a:gd name="T11" fmla="*/ 22 h 65"/>
                <a:gd name="T12" fmla="*/ 26 w 73"/>
                <a:gd name="T13" fmla="*/ 19 h 65"/>
                <a:gd name="T14" fmla="*/ 16 w 73"/>
                <a:gd name="T15" fmla="*/ 18 h 65"/>
                <a:gd name="T16" fmla="*/ 10 w 73"/>
                <a:gd name="T17" fmla="*/ 20 h 65"/>
                <a:gd name="T18" fmla="*/ 2 w 73"/>
                <a:gd name="T19" fmla="*/ 26 h 65"/>
                <a:gd name="T20" fmla="*/ 1 w 73"/>
                <a:gd name="T21" fmla="*/ 32 h 65"/>
                <a:gd name="T22" fmla="*/ 2 w 73"/>
                <a:gd name="T23" fmla="*/ 38 h 65"/>
                <a:gd name="T24" fmla="*/ 5 w 73"/>
                <a:gd name="T25" fmla="*/ 47 h 65"/>
                <a:gd name="T26" fmla="*/ 10 w 73"/>
                <a:gd name="T27" fmla="*/ 50 h 65"/>
                <a:gd name="T28" fmla="*/ 14 w 73"/>
                <a:gd name="T29" fmla="*/ 50 h 65"/>
                <a:gd name="T30" fmla="*/ 6 w 73"/>
                <a:gd name="T31" fmla="*/ 38 h 65"/>
                <a:gd name="T32" fmla="*/ 5 w 73"/>
                <a:gd name="T33" fmla="*/ 26 h 65"/>
                <a:gd name="T34" fmla="*/ 18 w 73"/>
                <a:gd name="T35" fmla="*/ 22 h 65"/>
                <a:gd name="T36" fmla="*/ 31 w 73"/>
                <a:gd name="T37" fmla="*/ 26 h 65"/>
                <a:gd name="T38" fmla="*/ 30 w 73"/>
                <a:gd name="T39" fmla="*/ 38 h 65"/>
                <a:gd name="T40" fmla="*/ 22 w 73"/>
                <a:gd name="T41" fmla="*/ 50 h 65"/>
                <a:gd name="T42" fmla="*/ 34 w 73"/>
                <a:gd name="T43" fmla="*/ 8 h 65"/>
                <a:gd name="T44" fmla="*/ 32 w 73"/>
                <a:gd name="T45" fmla="*/ 13 h 65"/>
                <a:gd name="T46" fmla="*/ 33 w 73"/>
                <a:gd name="T47" fmla="*/ 16 h 65"/>
                <a:gd name="T48" fmla="*/ 37 w 73"/>
                <a:gd name="T49" fmla="*/ 19 h 65"/>
                <a:gd name="T50" fmla="*/ 42 w 73"/>
                <a:gd name="T51" fmla="*/ 22 h 65"/>
                <a:gd name="T52" fmla="*/ 45 w 73"/>
                <a:gd name="T53" fmla="*/ 23 h 65"/>
                <a:gd name="T54" fmla="*/ 50 w 73"/>
                <a:gd name="T55" fmla="*/ 19 h 65"/>
                <a:gd name="T56" fmla="*/ 53 w 73"/>
                <a:gd name="T57" fmla="*/ 15 h 65"/>
                <a:gd name="T58" fmla="*/ 54 w 73"/>
                <a:gd name="T59" fmla="*/ 11 h 65"/>
                <a:gd name="T60" fmla="*/ 53 w 73"/>
                <a:gd name="T61" fmla="*/ 7 h 65"/>
                <a:gd name="T62" fmla="*/ 50 w 73"/>
                <a:gd name="T63" fmla="*/ 4 h 65"/>
                <a:gd name="T64" fmla="*/ 45 w 73"/>
                <a:gd name="T65" fmla="*/ 0 h 65"/>
                <a:gd name="T66" fmla="*/ 41 w 73"/>
                <a:gd name="T67" fmla="*/ 0 h 65"/>
                <a:gd name="T68" fmla="*/ 36 w 73"/>
                <a:gd name="T69" fmla="*/ 4 h 65"/>
                <a:gd name="T70" fmla="*/ 36 w 73"/>
                <a:gd name="T71" fmla="*/ 9 h 65"/>
                <a:gd name="T72" fmla="*/ 41 w 73"/>
                <a:gd name="T73" fmla="*/ 2 h 65"/>
                <a:gd name="T74" fmla="*/ 50 w 73"/>
                <a:gd name="T75" fmla="*/ 6 h 65"/>
                <a:gd name="T76" fmla="*/ 52 w 73"/>
                <a:gd name="T77" fmla="*/ 12 h 65"/>
                <a:gd name="T78" fmla="*/ 46 w 73"/>
                <a:gd name="T79" fmla="*/ 20 h 65"/>
                <a:gd name="T80" fmla="*/ 39 w 73"/>
                <a:gd name="T81" fmla="*/ 17 h 65"/>
                <a:gd name="T82" fmla="*/ 34 w 73"/>
                <a:gd name="T83" fmla="*/ 11 h 65"/>
                <a:gd name="T84" fmla="*/ 55 w 73"/>
                <a:gd name="T85" fmla="*/ 65 h 65"/>
                <a:gd name="T86" fmla="*/ 55 w 73"/>
                <a:gd name="T87" fmla="*/ 32 h 65"/>
                <a:gd name="T88" fmla="*/ 43 w 73"/>
                <a:gd name="T89" fmla="*/ 5 h 65"/>
                <a:gd name="T90" fmla="*/ 43 w 73"/>
                <a:gd name="T91" fmla="*/ 15 h 65"/>
                <a:gd name="T92" fmla="*/ 54 w 73"/>
                <a:gd name="T93" fmla="*/ 54 h 65"/>
                <a:gd name="T94" fmla="*/ 47 w 73"/>
                <a:gd name="T95" fmla="*/ 45 h 65"/>
                <a:gd name="T96" fmla="*/ 18 w 73"/>
                <a:gd name="T97" fmla="*/ 25 h 65"/>
                <a:gd name="T98" fmla="*/ 10 w 73"/>
                <a:gd name="T99" fmla="*/ 35 h 65"/>
                <a:gd name="T100" fmla="*/ 18 w 73"/>
                <a:gd name="T101" fmla="*/ 38 h 65"/>
                <a:gd name="T102" fmla="*/ 56 w 73"/>
                <a:gd name="T103" fmla="*/ 11 h 65"/>
                <a:gd name="T104" fmla="*/ 56 w 73"/>
                <a:gd name="T105" fmla="*/ 14 h 65"/>
                <a:gd name="T106" fmla="*/ 32 w 73"/>
                <a:gd name="T107" fmla="*/ 5 h 65"/>
                <a:gd name="T108" fmla="*/ 40 w 73"/>
                <a:gd name="T109" fmla="*/ 59 h 65"/>
                <a:gd name="T110" fmla="*/ 16 w 73"/>
                <a:gd name="T11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" h="65">
                  <a:moveTo>
                    <a:pt x="16" y="52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19" y="49"/>
                    <a:pt x="20" y="50"/>
                    <a:pt x="20" y="51"/>
                  </a:cubicBezTo>
                  <a:cubicBezTo>
                    <a:pt x="20" y="51"/>
                    <a:pt x="20" y="51"/>
                    <a:pt x="20" y="52"/>
                  </a:cubicBezTo>
                  <a:cubicBezTo>
                    <a:pt x="20" y="52"/>
                    <a:pt x="21" y="52"/>
                    <a:pt x="21" y="52"/>
                  </a:cubicBezTo>
                  <a:cubicBezTo>
                    <a:pt x="23" y="52"/>
                    <a:pt x="24" y="51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5" y="48"/>
                    <a:pt x="26" y="47"/>
                    <a:pt x="26" y="46"/>
                  </a:cubicBezTo>
                  <a:cubicBezTo>
                    <a:pt x="27" y="46"/>
                    <a:pt x="28" y="46"/>
                    <a:pt x="29" y="47"/>
                  </a:cubicBezTo>
                  <a:cubicBezTo>
                    <a:pt x="29" y="47"/>
                    <a:pt x="30" y="47"/>
                    <a:pt x="30" y="47"/>
                  </a:cubicBezTo>
                  <a:cubicBezTo>
                    <a:pt x="30" y="47"/>
                    <a:pt x="30" y="47"/>
                    <a:pt x="31" y="47"/>
                  </a:cubicBezTo>
                  <a:cubicBezTo>
                    <a:pt x="32" y="46"/>
                    <a:pt x="33" y="44"/>
                    <a:pt x="33" y="43"/>
                  </a:cubicBezTo>
                  <a:cubicBezTo>
                    <a:pt x="33" y="43"/>
                    <a:pt x="34" y="42"/>
                    <a:pt x="33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1"/>
                    <a:pt x="31" y="40"/>
                    <a:pt x="32" y="39"/>
                  </a:cubicBezTo>
                  <a:cubicBezTo>
                    <a:pt x="32" y="38"/>
                    <a:pt x="33" y="38"/>
                    <a:pt x="34" y="38"/>
                  </a:cubicBezTo>
                  <a:cubicBezTo>
                    <a:pt x="34" y="38"/>
                    <a:pt x="35" y="38"/>
                    <a:pt x="35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5"/>
                    <a:pt x="35" y="35"/>
                  </a:cubicBezTo>
                  <a:cubicBezTo>
                    <a:pt x="35" y="34"/>
                    <a:pt x="35" y="33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1"/>
                    <a:pt x="34" y="31"/>
                    <a:pt x="34" y="31"/>
                  </a:cubicBezTo>
                  <a:cubicBezTo>
                    <a:pt x="33" y="32"/>
                    <a:pt x="32" y="31"/>
                    <a:pt x="32" y="30"/>
                  </a:cubicBezTo>
                  <a:cubicBezTo>
                    <a:pt x="31" y="29"/>
                    <a:pt x="32" y="28"/>
                    <a:pt x="33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4" y="27"/>
                    <a:pt x="33" y="27"/>
                    <a:pt x="33" y="26"/>
                  </a:cubicBezTo>
                  <a:cubicBezTo>
                    <a:pt x="33" y="25"/>
                    <a:pt x="32" y="24"/>
                    <a:pt x="31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29" y="22"/>
                    <a:pt x="29" y="22"/>
                  </a:cubicBezTo>
                  <a:cubicBezTo>
                    <a:pt x="28" y="23"/>
                    <a:pt x="27" y="23"/>
                    <a:pt x="26" y="23"/>
                  </a:cubicBezTo>
                  <a:cubicBezTo>
                    <a:pt x="26" y="22"/>
                    <a:pt x="25" y="21"/>
                    <a:pt x="26" y="20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8"/>
                    <a:pt x="23" y="18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0"/>
                    <a:pt x="16" y="19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3" y="18"/>
                    <a:pt x="12" y="18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3"/>
                    <a:pt x="7" y="23"/>
                    <a:pt x="7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4" y="24"/>
                    <a:pt x="3" y="25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3" y="28"/>
                    <a:pt x="3" y="28"/>
                  </a:cubicBezTo>
                  <a:cubicBezTo>
                    <a:pt x="4" y="28"/>
                    <a:pt x="4" y="29"/>
                    <a:pt x="4" y="30"/>
                  </a:cubicBezTo>
                  <a:cubicBezTo>
                    <a:pt x="4" y="31"/>
                    <a:pt x="3" y="32"/>
                    <a:pt x="2" y="31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1" y="37"/>
                    <a:pt x="1" y="37"/>
                    <a:pt x="1" y="38"/>
                  </a:cubicBezTo>
                  <a:cubicBezTo>
                    <a:pt x="1" y="38"/>
                    <a:pt x="1" y="38"/>
                    <a:pt x="2" y="38"/>
                  </a:cubicBezTo>
                  <a:cubicBezTo>
                    <a:pt x="3" y="38"/>
                    <a:pt x="4" y="38"/>
                    <a:pt x="4" y="39"/>
                  </a:cubicBezTo>
                  <a:cubicBezTo>
                    <a:pt x="4" y="40"/>
                    <a:pt x="4" y="41"/>
                    <a:pt x="3" y="42"/>
                  </a:cubicBezTo>
                  <a:cubicBezTo>
                    <a:pt x="3" y="42"/>
                    <a:pt x="2" y="42"/>
                    <a:pt x="2" y="42"/>
                  </a:cubicBezTo>
                  <a:cubicBezTo>
                    <a:pt x="2" y="42"/>
                    <a:pt x="2" y="43"/>
                    <a:pt x="2" y="43"/>
                  </a:cubicBezTo>
                  <a:cubicBezTo>
                    <a:pt x="3" y="44"/>
                    <a:pt x="4" y="46"/>
                    <a:pt x="5" y="47"/>
                  </a:cubicBezTo>
                  <a:cubicBezTo>
                    <a:pt x="5" y="47"/>
                    <a:pt x="6" y="47"/>
                    <a:pt x="6" y="47"/>
                  </a:cubicBezTo>
                  <a:cubicBezTo>
                    <a:pt x="6" y="47"/>
                    <a:pt x="7" y="47"/>
                    <a:pt x="7" y="47"/>
                  </a:cubicBezTo>
                  <a:cubicBezTo>
                    <a:pt x="7" y="46"/>
                    <a:pt x="9" y="46"/>
                    <a:pt x="9" y="46"/>
                  </a:cubicBezTo>
                  <a:cubicBezTo>
                    <a:pt x="10" y="47"/>
                    <a:pt x="10" y="48"/>
                    <a:pt x="10" y="49"/>
                  </a:cubicBezTo>
                  <a:cubicBezTo>
                    <a:pt x="10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2" y="51"/>
                    <a:pt x="13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6" y="52"/>
                  </a:cubicBezTo>
                  <a:close/>
                  <a:moveTo>
                    <a:pt x="14" y="50"/>
                  </a:moveTo>
                  <a:cubicBezTo>
                    <a:pt x="13" y="49"/>
                    <a:pt x="13" y="49"/>
                    <a:pt x="12" y="49"/>
                  </a:cubicBezTo>
                  <a:cubicBezTo>
                    <a:pt x="12" y="47"/>
                    <a:pt x="12" y="46"/>
                    <a:pt x="11" y="45"/>
                  </a:cubicBezTo>
                  <a:cubicBezTo>
                    <a:pt x="9" y="44"/>
                    <a:pt x="7" y="44"/>
                    <a:pt x="6" y="45"/>
                  </a:cubicBezTo>
                  <a:cubicBezTo>
                    <a:pt x="6" y="44"/>
                    <a:pt x="5" y="43"/>
                    <a:pt x="5" y="43"/>
                  </a:cubicBezTo>
                  <a:cubicBezTo>
                    <a:pt x="6" y="42"/>
                    <a:pt x="6" y="40"/>
                    <a:pt x="6" y="38"/>
                  </a:cubicBezTo>
                  <a:cubicBezTo>
                    <a:pt x="5" y="37"/>
                    <a:pt x="4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3"/>
                  </a:cubicBezTo>
                  <a:cubicBezTo>
                    <a:pt x="4" y="33"/>
                    <a:pt x="5" y="32"/>
                    <a:pt x="6" y="31"/>
                  </a:cubicBezTo>
                  <a:cubicBezTo>
                    <a:pt x="6" y="29"/>
                    <a:pt x="6" y="27"/>
                    <a:pt x="5" y="26"/>
                  </a:cubicBezTo>
                  <a:cubicBezTo>
                    <a:pt x="5" y="26"/>
                    <a:pt x="6" y="25"/>
                    <a:pt x="6" y="25"/>
                  </a:cubicBezTo>
                  <a:cubicBezTo>
                    <a:pt x="7" y="25"/>
                    <a:pt x="9" y="25"/>
                    <a:pt x="11" y="24"/>
                  </a:cubicBezTo>
                  <a:cubicBezTo>
                    <a:pt x="12" y="23"/>
                    <a:pt x="12" y="22"/>
                    <a:pt x="12" y="20"/>
                  </a:cubicBezTo>
                  <a:cubicBezTo>
                    <a:pt x="13" y="20"/>
                    <a:pt x="13" y="20"/>
                    <a:pt x="14" y="19"/>
                  </a:cubicBezTo>
                  <a:cubicBezTo>
                    <a:pt x="15" y="21"/>
                    <a:pt x="16" y="22"/>
                    <a:pt x="18" y="22"/>
                  </a:cubicBezTo>
                  <a:cubicBezTo>
                    <a:pt x="20" y="22"/>
                    <a:pt x="21" y="21"/>
                    <a:pt x="22" y="19"/>
                  </a:cubicBezTo>
                  <a:cubicBezTo>
                    <a:pt x="22" y="20"/>
                    <a:pt x="23" y="20"/>
                    <a:pt x="24" y="20"/>
                  </a:cubicBezTo>
                  <a:cubicBezTo>
                    <a:pt x="23" y="22"/>
                    <a:pt x="24" y="23"/>
                    <a:pt x="25" y="24"/>
                  </a:cubicBezTo>
                  <a:cubicBezTo>
                    <a:pt x="27" y="25"/>
                    <a:pt x="28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ubicBezTo>
                    <a:pt x="30" y="27"/>
                    <a:pt x="29" y="29"/>
                    <a:pt x="30" y="31"/>
                  </a:cubicBezTo>
                  <a:cubicBezTo>
                    <a:pt x="30" y="32"/>
                    <a:pt x="32" y="33"/>
                    <a:pt x="33" y="33"/>
                  </a:cubicBezTo>
                  <a:cubicBezTo>
                    <a:pt x="33" y="34"/>
                    <a:pt x="33" y="34"/>
                    <a:pt x="33" y="35"/>
                  </a:cubicBezTo>
                  <a:cubicBezTo>
                    <a:pt x="33" y="35"/>
                    <a:pt x="33" y="35"/>
                    <a:pt x="33" y="36"/>
                  </a:cubicBezTo>
                  <a:cubicBezTo>
                    <a:pt x="32" y="36"/>
                    <a:pt x="30" y="37"/>
                    <a:pt x="30" y="38"/>
                  </a:cubicBezTo>
                  <a:cubicBezTo>
                    <a:pt x="29" y="40"/>
                    <a:pt x="30" y="42"/>
                    <a:pt x="31" y="43"/>
                  </a:cubicBezTo>
                  <a:cubicBezTo>
                    <a:pt x="31" y="43"/>
                    <a:pt x="30" y="44"/>
                    <a:pt x="30" y="45"/>
                  </a:cubicBezTo>
                  <a:cubicBezTo>
                    <a:pt x="28" y="44"/>
                    <a:pt x="27" y="44"/>
                    <a:pt x="25" y="45"/>
                  </a:cubicBezTo>
                  <a:cubicBezTo>
                    <a:pt x="24" y="46"/>
                    <a:pt x="23" y="47"/>
                    <a:pt x="24" y="49"/>
                  </a:cubicBezTo>
                  <a:cubicBezTo>
                    <a:pt x="23" y="49"/>
                    <a:pt x="22" y="49"/>
                    <a:pt x="22" y="50"/>
                  </a:cubicBezTo>
                  <a:cubicBezTo>
                    <a:pt x="21" y="48"/>
                    <a:pt x="20" y="47"/>
                    <a:pt x="18" y="47"/>
                  </a:cubicBezTo>
                  <a:cubicBezTo>
                    <a:pt x="16" y="47"/>
                    <a:pt x="15" y="48"/>
                    <a:pt x="14" y="50"/>
                  </a:cubicBezTo>
                  <a:close/>
                  <a:moveTo>
                    <a:pt x="33" y="7"/>
                  </a:moveTo>
                  <a:cubicBezTo>
                    <a:pt x="33" y="7"/>
                    <a:pt x="33" y="7"/>
                    <a:pt x="34" y="7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9"/>
                    <a:pt x="33" y="9"/>
                  </a:cubicBezTo>
                  <a:cubicBezTo>
                    <a:pt x="33" y="9"/>
                    <a:pt x="32" y="9"/>
                    <a:pt x="32" y="9"/>
                  </a:cubicBezTo>
                  <a:cubicBezTo>
                    <a:pt x="32" y="9"/>
                    <a:pt x="32" y="10"/>
                    <a:pt x="32" y="10"/>
                  </a:cubicBezTo>
                  <a:cubicBezTo>
                    <a:pt x="32" y="10"/>
                    <a:pt x="32" y="11"/>
                    <a:pt x="32" y="11"/>
                  </a:cubicBezTo>
                  <a:cubicBezTo>
                    <a:pt x="32" y="12"/>
                    <a:pt x="32" y="12"/>
                    <a:pt x="32" y="13"/>
                  </a:cubicBezTo>
                  <a:cubicBezTo>
                    <a:pt x="32" y="13"/>
                    <a:pt x="32" y="13"/>
                    <a:pt x="32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6"/>
                    <a:pt x="33" y="17"/>
                    <a:pt x="33" y="17"/>
                  </a:cubicBezTo>
                  <a:cubicBezTo>
                    <a:pt x="34" y="18"/>
                    <a:pt x="34" y="18"/>
                    <a:pt x="35" y="19"/>
                  </a:cubicBezTo>
                  <a:cubicBezTo>
                    <a:pt x="35" y="19"/>
                    <a:pt x="35" y="20"/>
                    <a:pt x="36" y="20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20"/>
                    <a:pt x="38" y="20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21"/>
                    <a:pt x="38" y="21"/>
                    <a:pt x="38" y="22"/>
                  </a:cubicBezTo>
                  <a:cubicBezTo>
                    <a:pt x="39" y="22"/>
                    <a:pt x="40" y="22"/>
                    <a:pt x="41" y="23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4" y="21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45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1"/>
                    <a:pt x="49" y="20"/>
                    <a:pt x="48" y="20"/>
                  </a:cubicBezTo>
                  <a:cubicBezTo>
                    <a:pt x="48" y="20"/>
                    <a:pt x="48" y="19"/>
                    <a:pt x="49" y="19"/>
                  </a:cubicBezTo>
                  <a:cubicBezTo>
                    <a:pt x="49" y="19"/>
                    <a:pt x="49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cubicBezTo>
                    <a:pt x="51" y="20"/>
                    <a:pt x="51" y="19"/>
                    <a:pt x="51" y="19"/>
                  </a:cubicBezTo>
                  <a:cubicBezTo>
                    <a:pt x="52" y="18"/>
                    <a:pt x="53" y="18"/>
                    <a:pt x="53" y="17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5"/>
                    <a:pt x="53" y="15"/>
                  </a:cubicBezTo>
                  <a:cubicBezTo>
                    <a:pt x="52" y="15"/>
                    <a:pt x="52" y="15"/>
                    <a:pt x="52" y="14"/>
                  </a:cubicBezTo>
                  <a:cubicBezTo>
                    <a:pt x="52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2"/>
                    <a:pt x="54" y="12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4" y="10"/>
                    <a:pt x="54" y="9"/>
                    <a:pt x="54" y="9"/>
                  </a:cubicBezTo>
                  <a:cubicBezTo>
                    <a:pt x="54" y="9"/>
                    <a:pt x="53" y="9"/>
                    <a:pt x="53" y="9"/>
                  </a:cubicBezTo>
                  <a:cubicBezTo>
                    <a:pt x="52" y="9"/>
                    <a:pt x="52" y="9"/>
                    <a:pt x="52" y="8"/>
                  </a:cubicBezTo>
                  <a:cubicBezTo>
                    <a:pt x="52" y="8"/>
                    <a:pt x="52" y="8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7"/>
                    <a:pt x="53" y="6"/>
                    <a:pt x="53" y="6"/>
                  </a:cubicBezTo>
                  <a:cubicBezTo>
                    <a:pt x="53" y="5"/>
                    <a:pt x="52" y="4"/>
                    <a:pt x="51" y="4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50" y="3"/>
                    <a:pt x="50" y="3"/>
                    <a:pt x="50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8" y="2"/>
                    <a:pt x="48" y="1"/>
                    <a:pt x="48" y="1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2" y="2"/>
                    <a:pt x="42" y="1"/>
                  </a:cubicBezTo>
                  <a:cubicBezTo>
                    <a:pt x="42" y="1"/>
                    <a:pt x="42" y="1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1"/>
                    <a:pt x="38" y="1"/>
                  </a:cubicBezTo>
                  <a:cubicBezTo>
                    <a:pt x="38" y="1"/>
                    <a:pt x="38" y="2"/>
                    <a:pt x="38" y="2"/>
                  </a:cubicBezTo>
                  <a:cubicBezTo>
                    <a:pt x="38" y="2"/>
                    <a:pt x="38" y="2"/>
                    <a:pt x="38" y="3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4"/>
                    <a:pt x="36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3"/>
                    <a:pt x="35" y="3"/>
                    <a:pt x="35" y="4"/>
                  </a:cubicBezTo>
                  <a:cubicBezTo>
                    <a:pt x="34" y="4"/>
                    <a:pt x="34" y="5"/>
                    <a:pt x="33" y="6"/>
                  </a:cubicBezTo>
                  <a:cubicBezTo>
                    <a:pt x="33" y="6"/>
                    <a:pt x="33" y="7"/>
                    <a:pt x="33" y="7"/>
                  </a:cubicBezTo>
                  <a:close/>
                  <a:moveTo>
                    <a:pt x="36" y="9"/>
                  </a:moveTo>
                  <a:cubicBezTo>
                    <a:pt x="36" y="8"/>
                    <a:pt x="36" y="7"/>
                    <a:pt x="35" y="6"/>
                  </a:cubicBezTo>
                  <a:cubicBezTo>
                    <a:pt x="35" y="6"/>
                    <a:pt x="36" y="6"/>
                    <a:pt x="36" y="6"/>
                  </a:cubicBezTo>
                  <a:cubicBezTo>
                    <a:pt x="37" y="6"/>
                    <a:pt x="38" y="6"/>
                    <a:pt x="39" y="5"/>
                  </a:cubicBezTo>
                  <a:cubicBezTo>
                    <a:pt x="40" y="5"/>
                    <a:pt x="40" y="4"/>
                    <a:pt x="40" y="3"/>
                  </a:cubicBezTo>
                  <a:cubicBezTo>
                    <a:pt x="40" y="3"/>
                    <a:pt x="40" y="3"/>
                    <a:pt x="41" y="2"/>
                  </a:cubicBezTo>
                  <a:cubicBezTo>
                    <a:pt x="41" y="3"/>
                    <a:pt x="42" y="4"/>
                    <a:pt x="43" y="4"/>
                  </a:cubicBezTo>
                  <a:cubicBezTo>
                    <a:pt x="44" y="4"/>
                    <a:pt x="45" y="3"/>
                    <a:pt x="46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7" y="5"/>
                    <a:pt x="47" y="5"/>
                  </a:cubicBezTo>
                  <a:cubicBezTo>
                    <a:pt x="48" y="6"/>
                    <a:pt x="49" y="6"/>
                    <a:pt x="50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0" y="7"/>
                    <a:pt x="50" y="8"/>
                    <a:pt x="50" y="9"/>
                  </a:cubicBezTo>
                  <a:cubicBezTo>
                    <a:pt x="50" y="10"/>
                    <a:pt x="51" y="11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0" y="13"/>
                    <a:pt x="50" y="14"/>
                  </a:cubicBezTo>
                  <a:cubicBezTo>
                    <a:pt x="50" y="15"/>
                    <a:pt x="50" y="16"/>
                    <a:pt x="51" y="17"/>
                  </a:cubicBezTo>
                  <a:cubicBezTo>
                    <a:pt x="51" y="17"/>
                    <a:pt x="51" y="17"/>
                    <a:pt x="50" y="17"/>
                  </a:cubicBezTo>
                  <a:cubicBezTo>
                    <a:pt x="49" y="17"/>
                    <a:pt x="48" y="17"/>
                    <a:pt x="47" y="17"/>
                  </a:cubicBezTo>
                  <a:cubicBezTo>
                    <a:pt x="47" y="18"/>
                    <a:pt x="46" y="19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5" y="19"/>
                    <a:pt x="44" y="19"/>
                    <a:pt x="43" y="19"/>
                  </a:cubicBezTo>
                  <a:cubicBezTo>
                    <a:pt x="42" y="19"/>
                    <a:pt x="41" y="19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19"/>
                    <a:pt x="40" y="18"/>
                    <a:pt x="39" y="17"/>
                  </a:cubicBezTo>
                  <a:cubicBezTo>
                    <a:pt x="38" y="17"/>
                    <a:pt x="37" y="17"/>
                    <a:pt x="36" y="17"/>
                  </a:cubicBezTo>
                  <a:cubicBezTo>
                    <a:pt x="36" y="17"/>
                    <a:pt x="35" y="17"/>
                    <a:pt x="35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3"/>
                    <a:pt x="35" y="12"/>
                    <a:pt x="34" y="12"/>
                  </a:cubicBezTo>
                  <a:cubicBezTo>
                    <a:pt x="34" y="12"/>
                    <a:pt x="34" y="12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6" y="10"/>
                    <a:pt x="36" y="9"/>
                  </a:cubicBezTo>
                  <a:close/>
                  <a:moveTo>
                    <a:pt x="55" y="30"/>
                  </a:moveTo>
                  <a:cubicBezTo>
                    <a:pt x="45" y="30"/>
                    <a:pt x="37" y="38"/>
                    <a:pt x="37" y="47"/>
                  </a:cubicBezTo>
                  <a:cubicBezTo>
                    <a:pt x="37" y="57"/>
                    <a:pt x="45" y="65"/>
                    <a:pt x="55" y="65"/>
                  </a:cubicBezTo>
                  <a:cubicBezTo>
                    <a:pt x="65" y="65"/>
                    <a:pt x="73" y="57"/>
                    <a:pt x="73" y="47"/>
                  </a:cubicBezTo>
                  <a:cubicBezTo>
                    <a:pt x="73" y="38"/>
                    <a:pt x="65" y="30"/>
                    <a:pt x="55" y="30"/>
                  </a:cubicBezTo>
                  <a:close/>
                  <a:moveTo>
                    <a:pt x="55" y="63"/>
                  </a:moveTo>
                  <a:cubicBezTo>
                    <a:pt x="46" y="63"/>
                    <a:pt x="39" y="56"/>
                    <a:pt x="39" y="47"/>
                  </a:cubicBezTo>
                  <a:cubicBezTo>
                    <a:pt x="39" y="39"/>
                    <a:pt x="46" y="32"/>
                    <a:pt x="55" y="32"/>
                  </a:cubicBezTo>
                  <a:cubicBezTo>
                    <a:pt x="64" y="32"/>
                    <a:pt x="71" y="39"/>
                    <a:pt x="71" y="47"/>
                  </a:cubicBezTo>
                  <a:cubicBezTo>
                    <a:pt x="71" y="56"/>
                    <a:pt x="64" y="63"/>
                    <a:pt x="55" y="63"/>
                  </a:cubicBezTo>
                  <a:close/>
                  <a:moveTo>
                    <a:pt x="43" y="17"/>
                  </a:moveTo>
                  <a:cubicBezTo>
                    <a:pt x="46" y="17"/>
                    <a:pt x="49" y="15"/>
                    <a:pt x="49" y="11"/>
                  </a:cubicBezTo>
                  <a:cubicBezTo>
                    <a:pt x="49" y="8"/>
                    <a:pt x="46" y="5"/>
                    <a:pt x="43" y="5"/>
                  </a:cubicBezTo>
                  <a:cubicBezTo>
                    <a:pt x="40" y="5"/>
                    <a:pt x="37" y="8"/>
                    <a:pt x="37" y="11"/>
                  </a:cubicBezTo>
                  <a:cubicBezTo>
                    <a:pt x="37" y="15"/>
                    <a:pt x="40" y="17"/>
                    <a:pt x="43" y="17"/>
                  </a:cubicBezTo>
                  <a:close/>
                  <a:moveTo>
                    <a:pt x="43" y="7"/>
                  </a:moveTo>
                  <a:cubicBezTo>
                    <a:pt x="45" y="7"/>
                    <a:pt x="47" y="9"/>
                    <a:pt x="47" y="11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41" y="15"/>
                    <a:pt x="39" y="14"/>
                    <a:pt x="39" y="11"/>
                  </a:cubicBezTo>
                  <a:cubicBezTo>
                    <a:pt x="39" y="9"/>
                    <a:pt x="41" y="7"/>
                    <a:pt x="43" y="7"/>
                  </a:cubicBezTo>
                  <a:close/>
                  <a:moveTo>
                    <a:pt x="66" y="40"/>
                  </a:moveTo>
                  <a:cubicBezTo>
                    <a:pt x="66" y="41"/>
                    <a:pt x="66" y="42"/>
                    <a:pt x="66" y="43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2" y="55"/>
                    <a:pt x="52" y="55"/>
                    <a:pt x="52" y="54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7"/>
                    <a:pt x="44" y="46"/>
                    <a:pt x="45" y="45"/>
                  </a:cubicBezTo>
                  <a:cubicBezTo>
                    <a:pt x="45" y="45"/>
                    <a:pt x="46" y="45"/>
                    <a:pt x="47" y="45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4" y="40"/>
                    <a:pt x="65" y="40"/>
                    <a:pt x="66" y="40"/>
                  </a:cubicBezTo>
                  <a:close/>
                  <a:moveTo>
                    <a:pt x="27" y="35"/>
                  </a:moveTo>
                  <a:cubicBezTo>
                    <a:pt x="27" y="29"/>
                    <a:pt x="23" y="25"/>
                    <a:pt x="18" y="25"/>
                  </a:cubicBezTo>
                  <a:cubicBezTo>
                    <a:pt x="12" y="25"/>
                    <a:pt x="8" y="29"/>
                    <a:pt x="8" y="35"/>
                  </a:cubicBezTo>
                  <a:cubicBezTo>
                    <a:pt x="8" y="40"/>
                    <a:pt x="12" y="44"/>
                    <a:pt x="18" y="44"/>
                  </a:cubicBezTo>
                  <a:cubicBezTo>
                    <a:pt x="23" y="44"/>
                    <a:pt x="27" y="40"/>
                    <a:pt x="27" y="35"/>
                  </a:cubicBezTo>
                  <a:close/>
                  <a:moveTo>
                    <a:pt x="18" y="42"/>
                  </a:moveTo>
                  <a:cubicBezTo>
                    <a:pt x="14" y="42"/>
                    <a:pt x="10" y="39"/>
                    <a:pt x="10" y="35"/>
                  </a:cubicBezTo>
                  <a:cubicBezTo>
                    <a:pt x="10" y="31"/>
                    <a:pt x="14" y="27"/>
                    <a:pt x="18" y="27"/>
                  </a:cubicBezTo>
                  <a:cubicBezTo>
                    <a:pt x="22" y="27"/>
                    <a:pt x="25" y="31"/>
                    <a:pt x="25" y="35"/>
                  </a:cubicBezTo>
                  <a:cubicBezTo>
                    <a:pt x="25" y="39"/>
                    <a:pt x="22" y="42"/>
                    <a:pt x="18" y="42"/>
                  </a:cubicBezTo>
                  <a:close/>
                  <a:moveTo>
                    <a:pt x="21" y="35"/>
                  </a:moveTo>
                  <a:cubicBezTo>
                    <a:pt x="21" y="37"/>
                    <a:pt x="20" y="38"/>
                    <a:pt x="18" y="38"/>
                  </a:cubicBezTo>
                  <a:cubicBezTo>
                    <a:pt x="16" y="38"/>
                    <a:pt x="14" y="37"/>
                    <a:pt x="14" y="35"/>
                  </a:cubicBezTo>
                  <a:cubicBezTo>
                    <a:pt x="14" y="33"/>
                    <a:pt x="16" y="31"/>
                    <a:pt x="18" y="31"/>
                  </a:cubicBezTo>
                  <a:cubicBezTo>
                    <a:pt x="20" y="31"/>
                    <a:pt x="21" y="33"/>
                    <a:pt x="21" y="35"/>
                  </a:cubicBezTo>
                  <a:close/>
                  <a:moveTo>
                    <a:pt x="56" y="13"/>
                  </a:moveTo>
                  <a:cubicBezTo>
                    <a:pt x="56" y="13"/>
                    <a:pt x="56" y="12"/>
                    <a:pt x="56" y="11"/>
                  </a:cubicBezTo>
                  <a:cubicBezTo>
                    <a:pt x="56" y="11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62" y="15"/>
                    <a:pt x="66" y="23"/>
                    <a:pt x="67" y="32"/>
                  </a:cubicBezTo>
                  <a:cubicBezTo>
                    <a:pt x="66" y="31"/>
                    <a:pt x="65" y="31"/>
                    <a:pt x="63" y="30"/>
                  </a:cubicBezTo>
                  <a:cubicBezTo>
                    <a:pt x="63" y="24"/>
                    <a:pt x="60" y="18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lose/>
                  <a:moveTo>
                    <a:pt x="14" y="16"/>
                  </a:moveTo>
                  <a:cubicBezTo>
                    <a:pt x="13" y="16"/>
                    <a:pt x="12" y="16"/>
                    <a:pt x="11" y="17"/>
                  </a:cubicBezTo>
                  <a:cubicBezTo>
                    <a:pt x="16" y="9"/>
                    <a:pt x="24" y="4"/>
                    <a:pt x="34" y="3"/>
                  </a:cubicBezTo>
                  <a:cubicBezTo>
                    <a:pt x="33" y="4"/>
                    <a:pt x="32" y="4"/>
                    <a:pt x="32" y="5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25" y="7"/>
                    <a:pt x="19" y="11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lnTo>
                    <a:pt x="14" y="16"/>
                  </a:lnTo>
                  <a:close/>
                  <a:moveTo>
                    <a:pt x="40" y="59"/>
                  </a:moveTo>
                  <a:cubicBezTo>
                    <a:pt x="41" y="60"/>
                    <a:pt x="42" y="61"/>
                    <a:pt x="43" y="62"/>
                  </a:cubicBezTo>
                  <a:cubicBezTo>
                    <a:pt x="41" y="63"/>
                    <a:pt x="39" y="63"/>
                    <a:pt x="37" y="63"/>
                  </a:cubicBezTo>
                  <a:cubicBezTo>
                    <a:pt x="28" y="63"/>
                    <a:pt x="20" y="59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7" y="53"/>
                    <a:pt x="17" y="52"/>
                    <a:pt x="17" y="52"/>
                  </a:cubicBezTo>
                  <a:cubicBezTo>
                    <a:pt x="22" y="57"/>
                    <a:pt x="29" y="60"/>
                    <a:pt x="37" y="60"/>
                  </a:cubicBezTo>
                  <a:cubicBezTo>
                    <a:pt x="38" y="60"/>
                    <a:pt x="39" y="60"/>
                    <a:pt x="4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5" name="Freeform 31"/>
            <p:cNvSpPr>
              <a:spLocks noEditPoints="1"/>
            </p:cNvSpPr>
            <p:nvPr/>
          </p:nvSpPr>
          <p:spPr bwMode="auto">
            <a:xfrm>
              <a:off x="4653859" y="2556445"/>
              <a:ext cx="499717" cy="543488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6" name="Freeform 14"/>
            <p:cNvSpPr>
              <a:spLocks noEditPoints="1"/>
            </p:cNvSpPr>
            <p:nvPr/>
          </p:nvSpPr>
          <p:spPr bwMode="auto">
            <a:xfrm>
              <a:off x="6615234" y="3401580"/>
              <a:ext cx="323634" cy="377574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7" name="Freeform 37"/>
            <p:cNvSpPr>
              <a:spLocks noEditPoints="1"/>
            </p:cNvSpPr>
            <p:nvPr/>
          </p:nvSpPr>
          <p:spPr bwMode="auto">
            <a:xfrm>
              <a:off x="5261677" y="3898116"/>
              <a:ext cx="225912" cy="22591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8" name="Freeform 36"/>
            <p:cNvSpPr>
              <a:spLocks noEditPoints="1"/>
            </p:cNvSpPr>
            <p:nvPr/>
          </p:nvSpPr>
          <p:spPr bwMode="auto">
            <a:xfrm>
              <a:off x="6208974" y="4152799"/>
              <a:ext cx="387490" cy="38749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89" name="Freeform 36"/>
            <p:cNvSpPr>
              <a:spLocks noEditPoints="1"/>
            </p:cNvSpPr>
            <p:nvPr/>
          </p:nvSpPr>
          <p:spPr bwMode="auto">
            <a:xfrm>
              <a:off x="7536031" y="2796476"/>
              <a:ext cx="273298" cy="273300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0" name="Freeform 36"/>
            <p:cNvSpPr>
              <a:spLocks noEditPoints="1"/>
            </p:cNvSpPr>
            <p:nvPr/>
          </p:nvSpPr>
          <p:spPr bwMode="auto">
            <a:xfrm>
              <a:off x="4241970" y="2388009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1" name="Freeform 18"/>
            <p:cNvSpPr>
              <a:spLocks noEditPoints="1"/>
            </p:cNvSpPr>
            <p:nvPr/>
          </p:nvSpPr>
          <p:spPr bwMode="auto">
            <a:xfrm>
              <a:off x="7929104" y="5189859"/>
              <a:ext cx="382800" cy="361294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2" name="Freeform 24"/>
            <p:cNvSpPr>
              <a:spLocks noEditPoints="1"/>
            </p:cNvSpPr>
            <p:nvPr/>
          </p:nvSpPr>
          <p:spPr bwMode="auto">
            <a:xfrm>
              <a:off x="7027591" y="5586353"/>
              <a:ext cx="421075" cy="444148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3" name="Freeform 34"/>
            <p:cNvSpPr>
              <a:spLocks noEditPoints="1"/>
            </p:cNvSpPr>
            <p:nvPr/>
          </p:nvSpPr>
          <p:spPr bwMode="auto">
            <a:xfrm>
              <a:off x="7053581" y="2975161"/>
              <a:ext cx="319061" cy="42800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4" name="Freeform 33"/>
            <p:cNvSpPr>
              <a:spLocks noEditPoints="1"/>
            </p:cNvSpPr>
            <p:nvPr/>
          </p:nvSpPr>
          <p:spPr bwMode="auto">
            <a:xfrm>
              <a:off x="4865365" y="3239335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5" name="Freeform 16"/>
            <p:cNvSpPr>
              <a:spLocks noEditPoints="1"/>
            </p:cNvSpPr>
            <p:nvPr/>
          </p:nvSpPr>
          <p:spPr bwMode="auto">
            <a:xfrm>
              <a:off x="4844747" y="4260717"/>
              <a:ext cx="247650" cy="27305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6" name="Freeform 31"/>
            <p:cNvSpPr>
              <a:spLocks noEditPoints="1"/>
            </p:cNvSpPr>
            <p:nvPr/>
          </p:nvSpPr>
          <p:spPr bwMode="auto">
            <a:xfrm>
              <a:off x="8253661" y="4817269"/>
              <a:ext cx="342426" cy="372420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7" name="Freeform 85"/>
            <p:cNvSpPr>
              <a:spLocks noEditPoints="1"/>
            </p:cNvSpPr>
            <p:nvPr/>
          </p:nvSpPr>
          <p:spPr bwMode="auto">
            <a:xfrm>
              <a:off x="5831876" y="2560044"/>
              <a:ext cx="295420" cy="222001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8" name="Freeform 24"/>
            <p:cNvSpPr>
              <a:spLocks noEditPoints="1"/>
            </p:cNvSpPr>
            <p:nvPr/>
          </p:nvSpPr>
          <p:spPr bwMode="auto">
            <a:xfrm>
              <a:off x="7596359" y="3087540"/>
              <a:ext cx="380570" cy="401423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299" name="Freeform 30"/>
            <p:cNvSpPr>
              <a:spLocks noEditPoints="1"/>
            </p:cNvSpPr>
            <p:nvPr/>
          </p:nvSpPr>
          <p:spPr bwMode="auto">
            <a:xfrm>
              <a:off x="4257861" y="2875584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0" name="Freeform 30"/>
            <p:cNvSpPr>
              <a:spLocks noEditPoints="1"/>
            </p:cNvSpPr>
            <p:nvPr/>
          </p:nvSpPr>
          <p:spPr bwMode="auto">
            <a:xfrm>
              <a:off x="4829880" y="6096357"/>
              <a:ext cx="353067" cy="33511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1" name="Freeform 32"/>
            <p:cNvSpPr>
              <a:spLocks noEditPoints="1"/>
            </p:cNvSpPr>
            <p:nvPr/>
          </p:nvSpPr>
          <p:spPr bwMode="auto">
            <a:xfrm>
              <a:off x="6826410" y="6105313"/>
              <a:ext cx="366352" cy="409055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2" name="Freeform 14"/>
            <p:cNvSpPr>
              <a:spLocks noEditPoints="1"/>
            </p:cNvSpPr>
            <p:nvPr/>
          </p:nvSpPr>
          <p:spPr bwMode="auto">
            <a:xfrm>
              <a:off x="5982725" y="6349082"/>
              <a:ext cx="390810" cy="455946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3" name="Freeform 41"/>
            <p:cNvSpPr>
              <a:spLocks noEditPoints="1"/>
            </p:cNvSpPr>
            <p:nvPr/>
          </p:nvSpPr>
          <p:spPr bwMode="auto">
            <a:xfrm>
              <a:off x="8353598" y="3863781"/>
              <a:ext cx="386783" cy="373891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4" name="Freeform 17"/>
            <p:cNvSpPr>
              <a:spLocks noEditPoints="1"/>
            </p:cNvSpPr>
            <p:nvPr/>
          </p:nvSpPr>
          <p:spPr bwMode="auto">
            <a:xfrm>
              <a:off x="4231782" y="4766800"/>
              <a:ext cx="416750" cy="35301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5" name="Freeform 52"/>
            <p:cNvSpPr>
              <a:spLocks noEditPoints="1"/>
            </p:cNvSpPr>
            <p:nvPr/>
          </p:nvSpPr>
          <p:spPr bwMode="auto">
            <a:xfrm>
              <a:off x="7006293" y="4941622"/>
              <a:ext cx="503402" cy="473617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6" name="Freeform 36"/>
            <p:cNvSpPr>
              <a:spLocks noEditPoints="1"/>
            </p:cNvSpPr>
            <p:nvPr/>
          </p:nvSpPr>
          <p:spPr bwMode="auto">
            <a:xfrm>
              <a:off x="7197800" y="4011142"/>
              <a:ext cx="496706" cy="414895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7" name="Freeform 24"/>
            <p:cNvSpPr>
              <a:spLocks noEditPoints="1"/>
            </p:cNvSpPr>
            <p:nvPr/>
          </p:nvSpPr>
          <p:spPr bwMode="auto">
            <a:xfrm>
              <a:off x="5428829" y="1581445"/>
              <a:ext cx="339174" cy="357759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8" name="Freeform 110"/>
            <p:cNvSpPr>
              <a:spLocks noEditPoints="1"/>
            </p:cNvSpPr>
            <p:nvPr/>
          </p:nvSpPr>
          <p:spPr bwMode="auto">
            <a:xfrm>
              <a:off x="6973308" y="3475684"/>
              <a:ext cx="488527" cy="569946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09" name="Freeform 54"/>
            <p:cNvSpPr>
              <a:spLocks noEditPoints="1"/>
            </p:cNvSpPr>
            <p:nvPr/>
          </p:nvSpPr>
          <p:spPr bwMode="auto">
            <a:xfrm>
              <a:off x="4410621" y="5722442"/>
              <a:ext cx="387472" cy="450072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0" name="Freeform 55"/>
            <p:cNvSpPr>
              <a:spLocks noEditPoints="1"/>
            </p:cNvSpPr>
            <p:nvPr/>
          </p:nvSpPr>
          <p:spPr bwMode="auto">
            <a:xfrm>
              <a:off x="8282444" y="4255260"/>
              <a:ext cx="400364" cy="438860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1" name="Freeform 55"/>
            <p:cNvSpPr>
              <a:spLocks noEditPoints="1"/>
            </p:cNvSpPr>
            <p:nvPr/>
          </p:nvSpPr>
          <p:spPr bwMode="auto">
            <a:xfrm>
              <a:off x="3916117" y="2413026"/>
              <a:ext cx="315665" cy="346017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2" name="Freeform 114"/>
            <p:cNvSpPr>
              <a:spLocks noEditPoints="1"/>
            </p:cNvSpPr>
            <p:nvPr/>
          </p:nvSpPr>
          <p:spPr bwMode="auto">
            <a:xfrm>
              <a:off x="5761237" y="3485094"/>
              <a:ext cx="301290" cy="301289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3" name="Freeform 36"/>
            <p:cNvSpPr>
              <a:spLocks noEditPoints="1"/>
            </p:cNvSpPr>
            <p:nvPr/>
          </p:nvSpPr>
          <p:spPr bwMode="auto">
            <a:xfrm>
              <a:off x="6044340" y="5512059"/>
              <a:ext cx="368224" cy="307574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4" name="Freeform 34"/>
            <p:cNvSpPr>
              <a:spLocks noEditPoints="1"/>
            </p:cNvSpPr>
            <p:nvPr/>
          </p:nvSpPr>
          <p:spPr bwMode="auto">
            <a:xfrm>
              <a:off x="6461247" y="6320200"/>
              <a:ext cx="315804" cy="423639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5" name="Freeform 41"/>
            <p:cNvSpPr>
              <a:spLocks noEditPoints="1"/>
            </p:cNvSpPr>
            <p:nvPr/>
          </p:nvSpPr>
          <p:spPr bwMode="auto">
            <a:xfrm>
              <a:off x="5182947" y="6402039"/>
              <a:ext cx="354914" cy="34308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6" name="Freeform 54"/>
            <p:cNvSpPr>
              <a:spLocks noEditPoints="1"/>
            </p:cNvSpPr>
            <p:nvPr/>
          </p:nvSpPr>
          <p:spPr bwMode="auto">
            <a:xfrm>
              <a:off x="7515450" y="3586495"/>
              <a:ext cx="304249" cy="353403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7" name="Freeform 119"/>
            <p:cNvSpPr>
              <a:spLocks noEditPoints="1"/>
            </p:cNvSpPr>
            <p:nvPr/>
          </p:nvSpPr>
          <p:spPr bwMode="auto">
            <a:xfrm>
              <a:off x="6782300" y="5458516"/>
              <a:ext cx="332792" cy="33279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8" name="Freeform 52"/>
            <p:cNvSpPr>
              <a:spLocks noEditPoints="1"/>
            </p:cNvSpPr>
            <p:nvPr/>
          </p:nvSpPr>
          <p:spPr bwMode="auto">
            <a:xfrm>
              <a:off x="5244372" y="5950415"/>
              <a:ext cx="316777" cy="298034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19" name="Freeform 28"/>
            <p:cNvSpPr>
              <a:spLocks noEditPoints="1"/>
            </p:cNvSpPr>
            <p:nvPr/>
          </p:nvSpPr>
          <p:spPr bwMode="auto">
            <a:xfrm>
              <a:off x="6663668" y="4253054"/>
              <a:ext cx="530567" cy="430519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0" name="Freeform 36"/>
            <p:cNvSpPr>
              <a:spLocks noEditPoints="1"/>
            </p:cNvSpPr>
            <p:nvPr/>
          </p:nvSpPr>
          <p:spPr bwMode="auto">
            <a:xfrm>
              <a:off x="5577325" y="4290527"/>
              <a:ext cx="182021" cy="182022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1" name="Freeform 24"/>
            <p:cNvSpPr>
              <a:spLocks noEditPoints="1"/>
            </p:cNvSpPr>
            <p:nvPr/>
          </p:nvSpPr>
          <p:spPr bwMode="auto">
            <a:xfrm>
              <a:off x="4864252" y="5497816"/>
              <a:ext cx="509068" cy="536962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2" name="Freeform 33"/>
            <p:cNvSpPr>
              <a:spLocks noEditPoints="1"/>
            </p:cNvSpPr>
            <p:nvPr/>
          </p:nvSpPr>
          <p:spPr bwMode="auto">
            <a:xfrm>
              <a:off x="7948290" y="3894150"/>
              <a:ext cx="326659" cy="334627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3" name="Freeform 16"/>
            <p:cNvSpPr>
              <a:spLocks noEditPoints="1"/>
            </p:cNvSpPr>
            <p:nvPr/>
          </p:nvSpPr>
          <p:spPr bwMode="auto">
            <a:xfrm>
              <a:off x="4592949" y="5273553"/>
              <a:ext cx="357957" cy="394671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4" name="Freeform 30"/>
            <p:cNvSpPr>
              <a:spLocks noEditPoints="1"/>
            </p:cNvSpPr>
            <p:nvPr/>
          </p:nvSpPr>
          <p:spPr bwMode="auto">
            <a:xfrm>
              <a:off x="4059023" y="5187459"/>
              <a:ext cx="380904" cy="361535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5" name="Freeform 17"/>
            <p:cNvSpPr>
              <a:spLocks noEditPoints="1"/>
            </p:cNvSpPr>
            <p:nvPr/>
          </p:nvSpPr>
          <p:spPr bwMode="auto">
            <a:xfrm>
              <a:off x="7896926" y="4698910"/>
              <a:ext cx="465660" cy="394442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6" name="Freeform 32"/>
            <p:cNvSpPr>
              <a:spLocks noEditPoints="1"/>
            </p:cNvSpPr>
            <p:nvPr/>
          </p:nvSpPr>
          <p:spPr bwMode="auto">
            <a:xfrm>
              <a:off x="7620505" y="4423577"/>
              <a:ext cx="315067" cy="351792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7" name="Freeform 14"/>
            <p:cNvSpPr>
              <a:spLocks noEditPoints="1"/>
            </p:cNvSpPr>
            <p:nvPr/>
          </p:nvSpPr>
          <p:spPr bwMode="auto">
            <a:xfrm>
              <a:off x="6256770" y="5751080"/>
              <a:ext cx="407881" cy="475862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8" name="Freeform 59"/>
            <p:cNvSpPr>
              <a:spLocks noEditPoints="1"/>
            </p:cNvSpPr>
            <p:nvPr/>
          </p:nvSpPr>
          <p:spPr bwMode="auto">
            <a:xfrm>
              <a:off x="7069269" y="4579197"/>
              <a:ext cx="480692" cy="311800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2 w 77"/>
                <a:gd name="T11" fmla="*/ 46 h 48"/>
                <a:gd name="T12" fmla="*/ 14 w 77"/>
                <a:gd name="T13" fmla="*/ 47 h 48"/>
                <a:gd name="T14" fmla="*/ 16 w 77"/>
                <a:gd name="T15" fmla="*/ 48 h 48"/>
                <a:gd name="T16" fmla="*/ 19 w 77"/>
                <a:gd name="T17" fmla="*/ 48 h 48"/>
                <a:gd name="T18" fmla="*/ 22 w 77"/>
                <a:gd name="T19" fmla="*/ 47 h 48"/>
                <a:gd name="T20" fmla="*/ 24 w 77"/>
                <a:gd name="T21" fmla="*/ 46 h 48"/>
                <a:gd name="T22" fmla="*/ 25 w 77"/>
                <a:gd name="T23" fmla="*/ 43 h 48"/>
                <a:gd name="T24" fmla="*/ 50 w 77"/>
                <a:gd name="T25" fmla="*/ 42 h 48"/>
                <a:gd name="T26" fmla="*/ 51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3 w 77"/>
                <a:gd name="T37" fmla="*/ 47 h 48"/>
                <a:gd name="T38" fmla="*/ 64 w 77"/>
                <a:gd name="T39" fmla="*/ 46 h 48"/>
                <a:gd name="T40" fmla="*/ 66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20 w 77"/>
                <a:gd name="T53" fmla="*/ 43 h 48"/>
                <a:gd name="T54" fmla="*/ 16 w 77"/>
                <a:gd name="T55" fmla="*/ 44 h 48"/>
                <a:gd name="T56" fmla="*/ 14 w 77"/>
                <a:gd name="T57" fmla="*/ 42 h 48"/>
                <a:gd name="T58" fmla="*/ 13 w 77"/>
                <a:gd name="T59" fmla="*/ 40 h 48"/>
                <a:gd name="T60" fmla="*/ 15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2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2 w 77"/>
                <a:gd name="T73" fmla="*/ 12 h 48"/>
                <a:gd name="T74" fmla="*/ 29 w 77"/>
                <a:gd name="T75" fmla="*/ 12 h 48"/>
                <a:gd name="T76" fmla="*/ 23 w 77"/>
                <a:gd name="T77" fmla="*/ 33 h 48"/>
                <a:gd name="T78" fmla="*/ 25 w 77"/>
                <a:gd name="T79" fmla="*/ 35 h 48"/>
                <a:gd name="T80" fmla="*/ 51 w 77"/>
                <a:gd name="T81" fmla="*/ 35 h 48"/>
                <a:gd name="T82" fmla="*/ 62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4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1 w 77"/>
                <a:gd name="T97" fmla="*/ 36 h 48"/>
                <a:gd name="T98" fmla="*/ 63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58 w 77"/>
                <a:gd name="T105" fmla="*/ 31 h 48"/>
                <a:gd name="T106" fmla="*/ 31 w 77"/>
                <a:gd name="T107" fmla="*/ 32 h 48"/>
                <a:gd name="T108" fmla="*/ 74 w 77"/>
                <a:gd name="T109" fmla="*/ 3 h 48"/>
                <a:gd name="T110" fmla="*/ 18 w 77"/>
                <a:gd name="T111" fmla="*/ 29 h 48"/>
                <a:gd name="T112" fmla="*/ 14 w 77"/>
                <a:gd name="T113" fmla="*/ 27 h 48"/>
                <a:gd name="T114" fmla="*/ 26 w 77"/>
                <a:gd name="T115" fmla="*/ 13 h 48"/>
                <a:gd name="T116" fmla="*/ 6 w 77"/>
                <a:gd name="T117" fmla="*/ 23 h 48"/>
                <a:gd name="T118" fmla="*/ 26 w 77"/>
                <a:gd name="T119" fmla="*/ 25 h 48"/>
                <a:gd name="T120" fmla="*/ 26 w 77"/>
                <a:gd name="T121" fmla="*/ 13 h 48"/>
                <a:gd name="T122" fmla="*/ 14 w 77"/>
                <a:gd name="T12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0" y="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5"/>
                    <a:pt x="10" y="45"/>
                    <a:pt x="11" y="45"/>
                  </a:cubicBezTo>
                  <a:cubicBezTo>
                    <a:pt x="11" y="45"/>
                    <a:pt x="11" y="45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8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8"/>
                    <a:pt x="20" y="48"/>
                    <a:pt x="21" y="48"/>
                  </a:cubicBezTo>
                  <a:cubicBezTo>
                    <a:pt x="21" y="48"/>
                    <a:pt x="21" y="48"/>
                    <a:pt x="21" y="47"/>
                  </a:cubicBezTo>
                  <a:cubicBezTo>
                    <a:pt x="21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4" y="45"/>
                    <a:pt x="25" y="44"/>
                  </a:cubicBezTo>
                  <a:cubicBezTo>
                    <a:pt x="25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2"/>
                    <a:pt x="26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42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1" y="44"/>
                    <a:pt x="51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2" y="45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3" y="46"/>
                    <a:pt x="53" y="46"/>
                    <a:pt x="53" y="47"/>
                  </a:cubicBezTo>
                  <a:cubicBezTo>
                    <a:pt x="53" y="47"/>
                    <a:pt x="53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5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8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8"/>
                    <a:pt x="61" y="48"/>
                    <a:pt x="61" y="48"/>
                  </a:cubicBezTo>
                  <a:cubicBezTo>
                    <a:pt x="61" y="48"/>
                    <a:pt x="61" y="48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4"/>
                  </a:cubicBezTo>
                  <a:cubicBezTo>
                    <a:pt x="65" y="44"/>
                    <a:pt x="66" y="44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9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9" y="37"/>
                    <a:pt x="9" y="39"/>
                  </a:cubicBezTo>
                  <a:close/>
                  <a:moveTo>
                    <a:pt x="22" y="41"/>
                  </a:moveTo>
                  <a:cubicBezTo>
                    <a:pt x="22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4"/>
                    <a:pt x="19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17" y="44"/>
                    <a:pt x="16" y="44"/>
                    <a:pt x="16" y="44"/>
                  </a:cubicBezTo>
                  <a:cubicBezTo>
                    <a:pt x="16" y="44"/>
                    <a:pt x="15" y="44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9"/>
                    <a:pt x="13" y="38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6" y="36"/>
                    <a:pt x="16" y="36"/>
                  </a:cubicBezTo>
                  <a:cubicBezTo>
                    <a:pt x="16" y="35"/>
                    <a:pt x="17" y="35"/>
                    <a:pt x="17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0"/>
                  </a:cubicBezTo>
                  <a:cubicBezTo>
                    <a:pt x="22" y="40"/>
                    <a:pt x="22" y="40"/>
                    <a:pt x="22" y="41"/>
                  </a:cubicBezTo>
                  <a:close/>
                  <a:moveTo>
                    <a:pt x="23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4" y="23"/>
                    <a:pt x="4" y="2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3"/>
                  </a:cubicBezTo>
                  <a:lnTo>
                    <a:pt x="23" y="33"/>
                  </a:lnTo>
                  <a:close/>
                  <a:moveTo>
                    <a:pt x="50" y="39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6"/>
                    <a:pt x="50" y="37"/>
                    <a:pt x="50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7" y="44"/>
                    <a:pt x="57" y="44"/>
                    <a:pt x="56" y="44"/>
                  </a:cubicBezTo>
                  <a:cubicBezTo>
                    <a:pt x="56" y="44"/>
                    <a:pt x="56" y="44"/>
                    <a:pt x="56" y="43"/>
                  </a:cubicBezTo>
                  <a:cubicBezTo>
                    <a:pt x="56" y="43"/>
                    <a:pt x="55" y="43"/>
                    <a:pt x="55" y="43"/>
                  </a:cubicBezTo>
                  <a:cubicBezTo>
                    <a:pt x="55" y="43"/>
                    <a:pt x="55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4" y="41"/>
                    <a:pt x="54" y="41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6"/>
                  </a:cubicBezTo>
                  <a:cubicBezTo>
                    <a:pt x="55" y="36"/>
                    <a:pt x="55" y="36"/>
                    <a:pt x="56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35"/>
                    <a:pt x="57" y="35"/>
                    <a:pt x="58" y="35"/>
                  </a:cubicBezTo>
                  <a:cubicBezTo>
                    <a:pt x="59" y="35"/>
                    <a:pt x="59" y="35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8"/>
                    <a:pt x="63" y="39"/>
                    <a:pt x="63" y="40"/>
                  </a:cubicBezTo>
                  <a:cubicBezTo>
                    <a:pt x="63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6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74" y="33"/>
                  </a:moveTo>
                  <a:cubicBezTo>
                    <a:pt x="63" y="33"/>
                    <a:pt x="63" y="33"/>
                    <a:pt x="63" y="33"/>
                  </a:cubicBezTo>
                  <a:cubicBezTo>
                    <a:pt x="62" y="32"/>
                    <a:pt x="60" y="31"/>
                    <a:pt x="58" y="31"/>
                  </a:cubicBezTo>
                  <a:cubicBezTo>
                    <a:pt x="56" y="31"/>
                    <a:pt x="54" y="32"/>
                    <a:pt x="53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74" y="3"/>
                    <a:pt x="74" y="3"/>
                    <a:pt x="74" y="3"/>
                  </a:cubicBezTo>
                  <a:lnTo>
                    <a:pt x="74" y="33"/>
                  </a:lnTo>
                  <a:close/>
                  <a:moveTo>
                    <a:pt x="19" y="28"/>
                  </a:moveTo>
                  <a:cubicBezTo>
                    <a:pt x="19" y="28"/>
                    <a:pt x="18" y="29"/>
                    <a:pt x="18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9" y="27"/>
                    <a:pt x="19" y="28"/>
                  </a:cubicBez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3"/>
                    <a:pt x="26" y="13"/>
                  </a:cubicBezTo>
                  <a:close/>
                  <a:moveTo>
                    <a:pt x="25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29" name="Freeform 60"/>
            <p:cNvSpPr>
              <a:spLocks noEditPoints="1"/>
            </p:cNvSpPr>
            <p:nvPr/>
          </p:nvSpPr>
          <p:spPr bwMode="auto">
            <a:xfrm>
              <a:off x="5768003" y="5898171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0" name="Freeform 60"/>
            <p:cNvSpPr>
              <a:spLocks noEditPoints="1"/>
            </p:cNvSpPr>
            <p:nvPr/>
          </p:nvSpPr>
          <p:spPr bwMode="auto">
            <a:xfrm>
              <a:off x="4665340" y="1776226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1" name="Freeform 60"/>
            <p:cNvSpPr>
              <a:spLocks noEditPoints="1"/>
            </p:cNvSpPr>
            <p:nvPr/>
          </p:nvSpPr>
          <p:spPr bwMode="auto">
            <a:xfrm>
              <a:off x="3649749" y="5244833"/>
              <a:ext cx="353116" cy="23029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2" name="Freeform 64"/>
            <p:cNvSpPr>
              <a:spLocks noEditPoints="1"/>
            </p:cNvSpPr>
            <p:nvPr/>
          </p:nvSpPr>
          <p:spPr bwMode="auto">
            <a:xfrm>
              <a:off x="4261617" y="2164453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3" name="Freeform 64"/>
            <p:cNvSpPr>
              <a:spLocks noEditPoints="1"/>
            </p:cNvSpPr>
            <p:nvPr/>
          </p:nvSpPr>
          <p:spPr bwMode="auto">
            <a:xfrm>
              <a:off x="5426891" y="5684387"/>
              <a:ext cx="335451" cy="22609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4" name="Freeform 20"/>
            <p:cNvSpPr>
              <a:spLocks noEditPoints="1"/>
            </p:cNvSpPr>
            <p:nvPr/>
          </p:nvSpPr>
          <p:spPr bwMode="auto">
            <a:xfrm>
              <a:off x="7576395" y="4910866"/>
              <a:ext cx="292313" cy="271182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5" name="Freeform 64"/>
            <p:cNvSpPr>
              <a:spLocks noEditPoints="1"/>
            </p:cNvSpPr>
            <p:nvPr/>
          </p:nvSpPr>
          <p:spPr bwMode="auto">
            <a:xfrm>
              <a:off x="6394919" y="4568428"/>
              <a:ext cx="294878" cy="198746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6" name="Freeform 35"/>
            <p:cNvSpPr>
              <a:spLocks noEditPoints="1"/>
            </p:cNvSpPr>
            <p:nvPr/>
          </p:nvSpPr>
          <p:spPr bwMode="auto">
            <a:xfrm>
              <a:off x="6842720" y="3912123"/>
              <a:ext cx="281540" cy="2690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7" name="Freeform 35"/>
            <p:cNvSpPr>
              <a:spLocks noEditPoints="1"/>
            </p:cNvSpPr>
            <p:nvPr/>
          </p:nvSpPr>
          <p:spPr bwMode="auto">
            <a:xfrm>
              <a:off x="5843290" y="5254807"/>
              <a:ext cx="328103" cy="31356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8" name="Freeform 33"/>
            <p:cNvSpPr>
              <a:spLocks noEditPoints="1"/>
            </p:cNvSpPr>
            <p:nvPr/>
          </p:nvSpPr>
          <p:spPr bwMode="auto">
            <a:xfrm>
              <a:off x="6480791" y="5397488"/>
              <a:ext cx="282099" cy="28898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39" name="Freeform 38"/>
            <p:cNvSpPr>
              <a:spLocks noEditPoints="1"/>
            </p:cNvSpPr>
            <p:nvPr/>
          </p:nvSpPr>
          <p:spPr bwMode="auto">
            <a:xfrm>
              <a:off x="7965069" y="4244772"/>
              <a:ext cx="355281" cy="316061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  <p:sp>
          <p:nvSpPr>
            <p:cNvPr id="340" name="Freeform 64"/>
            <p:cNvSpPr>
              <a:spLocks noEditPoints="1"/>
            </p:cNvSpPr>
            <p:nvPr/>
          </p:nvSpPr>
          <p:spPr bwMode="auto">
            <a:xfrm>
              <a:off x="7632991" y="4154948"/>
              <a:ext cx="278989" cy="188037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US" sz="1801"/>
            </a:p>
          </p:txBody>
        </p:sp>
      </p:grpSp>
      <p:sp>
        <p:nvSpPr>
          <p:cNvPr id="341" name="Oval 340"/>
          <p:cNvSpPr/>
          <p:nvPr/>
        </p:nvSpPr>
        <p:spPr>
          <a:xfrm>
            <a:off x="5801914" y="4804790"/>
            <a:ext cx="1980102" cy="241157"/>
          </a:xfrm>
          <a:prstGeom prst="ellipse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42" name="Group 341"/>
          <p:cNvGrpSpPr/>
          <p:nvPr/>
        </p:nvGrpSpPr>
        <p:grpSpPr>
          <a:xfrm>
            <a:off x="5602729" y="3567316"/>
            <a:ext cx="2984871" cy="1329617"/>
            <a:chOff x="4389548" y="3432689"/>
            <a:chExt cx="3589726" cy="1599051"/>
          </a:xfrm>
        </p:grpSpPr>
        <p:sp>
          <p:nvSpPr>
            <p:cNvPr id="343" name="Rectangle 5"/>
            <p:cNvSpPr>
              <a:spLocks noChangeArrowheads="1"/>
            </p:cNvSpPr>
            <p:nvPr/>
          </p:nvSpPr>
          <p:spPr bwMode="auto">
            <a:xfrm>
              <a:off x="6700033" y="3643342"/>
              <a:ext cx="1151891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4" name="Rectangle 6"/>
            <p:cNvSpPr>
              <a:spLocks noChangeArrowheads="1"/>
            </p:cNvSpPr>
            <p:nvPr/>
          </p:nvSpPr>
          <p:spPr bwMode="auto">
            <a:xfrm>
              <a:off x="4486257" y="3643342"/>
              <a:ext cx="1152849" cy="667389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5" name="Rectangle 7"/>
            <p:cNvSpPr>
              <a:spLocks noChangeArrowheads="1"/>
            </p:cNvSpPr>
            <p:nvPr/>
          </p:nvSpPr>
          <p:spPr bwMode="auto">
            <a:xfrm>
              <a:off x="5635276" y="4087630"/>
              <a:ext cx="1118630" cy="223101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6" name="Rectangle 8"/>
            <p:cNvSpPr>
              <a:spLocks noChangeArrowheads="1"/>
            </p:cNvSpPr>
            <p:nvPr/>
          </p:nvSpPr>
          <p:spPr bwMode="auto">
            <a:xfrm>
              <a:off x="5635276" y="3865486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7" name="Rectangle 9"/>
            <p:cNvSpPr>
              <a:spLocks noChangeArrowheads="1"/>
            </p:cNvSpPr>
            <p:nvPr/>
          </p:nvSpPr>
          <p:spPr bwMode="auto">
            <a:xfrm>
              <a:off x="5635276" y="3643342"/>
              <a:ext cx="1118630" cy="222144"/>
            </a:xfrm>
            <a:prstGeom prst="rect">
              <a:avLst/>
            </a:prstGeom>
            <a:solidFill>
              <a:srgbClr val="6B463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8" name="Freeform 10"/>
            <p:cNvSpPr>
              <a:spLocks/>
            </p:cNvSpPr>
            <p:nvPr/>
          </p:nvSpPr>
          <p:spPr bwMode="auto">
            <a:xfrm>
              <a:off x="4486257" y="3643342"/>
              <a:ext cx="3365667" cy="667389"/>
            </a:xfrm>
            <a:custGeom>
              <a:avLst/>
              <a:gdLst>
                <a:gd name="T0" fmla="*/ 3515 w 3515"/>
                <a:gd name="T1" fmla="*/ 0 h 697"/>
                <a:gd name="T2" fmla="*/ 0 w 3515"/>
                <a:gd name="T3" fmla="*/ 0 h 697"/>
                <a:gd name="T4" fmla="*/ 0 w 3515"/>
                <a:gd name="T5" fmla="*/ 52 h 697"/>
                <a:gd name="T6" fmla="*/ 1188 w 3515"/>
                <a:gd name="T7" fmla="*/ 52 h 697"/>
                <a:gd name="T8" fmla="*/ 1188 w 3515"/>
                <a:gd name="T9" fmla="*/ 697 h 697"/>
                <a:gd name="T10" fmla="*/ 1200 w 3515"/>
                <a:gd name="T11" fmla="*/ 697 h 697"/>
                <a:gd name="T12" fmla="*/ 1200 w 3515"/>
                <a:gd name="T13" fmla="*/ 501 h 697"/>
                <a:gd name="T14" fmla="*/ 2311 w 3515"/>
                <a:gd name="T15" fmla="*/ 501 h 697"/>
                <a:gd name="T16" fmla="*/ 2311 w 3515"/>
                <a:gd name="T17" fmla="*/ 464 h 697"/>
                <a:gd name="T18" fmla="*/ 1200 w 3515"/>
                <a:gd name="T19" fmla="*/ 464 h 697"/>
                <a:gd name="T20" fmla="*/ 1200 w 3515"/>
                <a:gd name="T21" fmla="*/ 269 h 697"/>
                <a:gd name="T22" fmla="*/ 2311 w 3515"/>
                <a:gd name="T23" fmla="*/ 269 h 697"/>
                <a:gd name="T24" fmla="*/ 2311 w 3515"/>
                <a:gd name="T25" fmla="*/ 232 h 697"/>
                <a:gd name="T26" fmla="*/ 1200 w 3515"/>
                <a:gd name="T27" fmla="*/ 232 h 697"/>
                <a:gd name="T28" fmla="*/ 1200 w 3515"/>
                <a:gd name="T29" fmla="*/ 52 h 697"/>
                <a:gd name="T30" fmla="*/ 2312 w 3515"/>
                <a:gd name="T31" fmla="*/ 52 h 697"/>
                <a:gd name="T32" fmla="*/ 2312 w 3515"/>
                <a:gd name="T33" fmla="*/ 697 h 697"/>
                <a:gd name="T34" fmla="*/ 2325 w 3515"/>
                <a:gd name="T35" fmla="*/ 697 h 697"/>
                <a:gd name="T36" fmla="*/ 2325 w 3515"/>
                <a:gd name="T37" fmla="*/ 52 h 697"/>
                <a:gd name="T38" fmla="*/ 3515 w 3515"/>
                <a:gd name="T39" fmla="*/ 52 h 697"/>
                <a:gd name="T40" fmla="*/ 3515 w 3515"/>
                <a:gd name="T41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15" h="697">
                  <a:moveTo>
                    <a:pt x="3515" y="0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1188" y="52"/>
                  </a:lnTo>
                  <a:lnTo>
                    <a:pt x="1188" y="697"/>
                  </a:lnTo>
                  <a:lnTo>
                    <a:pt x="1200" y="697"/>
                  </a:lnTo>
                  <a:lnTo>
                    <a:pt x="1200" y="501"/>
                  </a:lnTo>
                  <a:lnTo>
                    <a:pt x="2311" y="501"/>
                  </a:lnTo>
                  <a:lnTo>
                    <a:pt x="2311" y="464"/>
                  </a:lnTo>
                  <a:lnTo>
                    <a:pt x="1200" y="464"/>
                  </a:lnTo>
                  <a:lnTo>
                    <a:pt x="1200" y="269"/>
                  </a:lnTo>
                  <a:lnTo>
                    <a:pt x="2311" y="269"/>
                  </a:lnTo>
                  <a:lnTo>
                    <a:pt x="2311" y="232"/>
                  </a:lnTo>
                  <a:lnTo>
                    <a:pt x="1200" y="232"/>
                  </a:lnTo>
                  <a:lnTo>
                    <a:pt x="1200" y="52"/>
                  </a:lnTo>
                  <a:lnTo>
                    <a:pt x="2312" y="52"/>
                  </a:lnTo>
                  <a:lnTo>
                    <a:pt x="2312" y="697"/>
                  </a:lnTo>
                  <a:lnTo>
                    <a:pt x="2325" y="697"/>
                  </a:lnTo>
                  <a:lnTo>
                    <a:pt x="2325" y="52"/>
                  </a:lnTo>
                  <a:lnTo>
                    <a:pt x="3515" y="52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49" name="Freeform 11"/>
            <p:cNvSpPr>
              <a:spLocks/>
            </p:cNvSpPr>
            <p:nvPr/>
          </p:nvSpPr>
          <p:spPr bwMode="auto">
            <a:xfrm>
              <a:off x="4986080" y="3755371"/>
              <a:ext cx="153202" cy="31598"/>
            </a:xfrm>
            <a:custGeom>
              <a:avLst/>
              <a:gdLst>
                <a:gd name="T0" fmla="*/ 149 w 149"/>
                <a:gd name="T1" fmla="*/ 15 h 31"/>
                <a:gd name="T2" fmla="*/ 132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2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2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0" name="Freeform 12"/>
            <p:cNvSpPr>
              <a:spLocks/>
            </p:cNvSpPr>
            <p:nvPr/>
          </p:nvSpPr>
          <p:spPr bwMode="auto">
            <a:xfrm>
              <a:off x="7198899" y="3755371"/>
              <a:ext cx="154160" cy="31598"/>
            </a:xfrm>
            <a:custGeom>
              <a:avLst/>
              <a:gdLst>
                <a:gd name="T0" fmla="*/ 149 w 149"/>
                <a:gd name="T1" fmla="*/ 15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5 h 31"/>
                <a:gd name="T8" fmla="*/ 0 w 149"/>
                <a:gd name="T9" fmla="*/ 15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5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1" name="Freeform 13"/>
            <p:cNvSpPr>
              <a:spLocks/>
            </p:cNvSpPr>
            <p:nvPr/>
          </p:nvSpPr>
          <p:spPr bwMode="auto">
            <a:xfrm>
              <a:off x="6092011" y="3739094"/>
              <a:ext cx="154160" cy="31598"/>
            </a:xfrm>
            <a:custGeom>
              <a:avLst/>
              <a:gdLst>
                <a:gd name="T0" fmla="*/ 149 w 149"/>
                <a:gd name="T1" fmla="*/ 16 h 31"/>
                <a:gd name="T2" fmla="*/ 131 w 149"/>
                <a:gd name="T3" fmla="*/ 31 h 31"/>
                <a:gd name="T4" fmla="*/ 17 w 149"/>
                <a:gd name="T5" fmla="*/ 31 h 31"/>
                <a:gd name="T6" fmla="*/ 0 w 149"/>
                <a:gd name="T7" fmla="*/ 16 h 31"/>
                <a:gd name="T8" fmla="*/ 0 w 149"/>
                <a:gd name="T9" fmla="*/ 16 h 31"/>
                <a:gd name="T10" fmla="*/ 17 w 149"/>
                <a:gd name="T11" fmla="*/ 0 h 31"/>
                <a:gd name="T12" fmla="*/ 131 w 149"/>
                <a:gd name="T13" fmla="*/ 0 h 31"/>
                <a:gd name="T14" fmla="*/ 149 w 149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1">
                  <a:moveTo>
                    <a:pt x="149" y="16"/>
                  </a:moveTo>
                  <a:cubicBezTo>
                    <a:pt x="149" y="24"/>
                    <a:pt x="141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8" y="31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2" name="Freeform 14"/>
            <p:cNvSpPr>
              <a:spLocks/>
            </p:cNvSpPr>
            <p:nvPr/>
          </p:nvSpPr>
          <p:spPr bwMode="auto">
            <a:xfrm>
              <a:off x="6091053" y="3961238"/>
              <a:ext cx="153202" cy="31598"/>
            </a:xfrm>
            <a:custGeom>
              <a:avLst/>
              <a:gdLst>
                <a:gd name="T0" fmla="*/ 148 w 148"/>
                <a:gd name="T1" fmla="*/ 15 h 31"/>
                <a:gd name="T2" fmla="*/ 131 w 148"/>
                <a:gd name="T3" fmla="*/ 31 h 31"/>
                <a:gd name="T4" fmla="*/ 17 w 148"/>
                <a:gd name="T5" fmla="*/ 31 h 31"/>
                <a:gd name="T6" fmla="*/ 0 w 148"/>
                <a:gd name="T7" fmla="*/ 15 h 31"/>
                <a:gd name="T8" fmla="*/ 0 w 148"/>
                <a:gd name="T9" fmla="*/ 15 h 31"/>
                <a:gd name="T10" fmla="*/ 17 w 148"/>
                <a:gd name="T11" fmla="*/ 0 h 31"/>
                <a:gd name="T12" fmla="*/ 131 w 148"/>
                <a:gd name="T13" fmla="*/ 0 h 31"/>
                <a:gd name="T14" fmla="*/ 148 w 148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1">
                  <a:moveTo>
                    <a:pt x="148" y="15"/>
                  </a:moveTo>
                  <a:cubicBezTo>
                    <a:pt x="148" y="24"/>
                    <a:pt x="140" y="31"/>
                    <a:pt x="131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0" y="0"/>
                    <a:pt x="148" y="7"/>
                    <a:pt x="148" y="15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3" name="Freeform 15"/>
            <p:cNvSpPr>
              <a:spLocks/>
            </p:cNvSpPr>
            <p:nvPr/>
          </p:nvSpPr>
          <p:spPr bwMode="auto">
            <a:xfrm>
              <a:off x="6092011" y="4182423"/>
              <a:ext cx="154160" cy="32556"/>
            </a:xfrm>
            <a:custGeom>
              <a:avLst/>
              <a:gdLst>
                <a:gd name="T0" fmla="*/ 149 w 149"/>
                <a:gd name="T1" fmla="*/ 16 h 32"/>
                <a:gd name="T2" fmla="*/ 131 w 149"/>
                <a:gd name="T3" fmla="*/ 32 h 32"/>
                <a:gd name="T4" fmla="*/ 17 w 149"/>
                <a:gd name="T5" fmla="*/ 32 h 32"/>
                <a:gd name="T6" fmla="*/ 0 w 149"/>
                <a:gd name="T7" fmla="*/ 16 h 32"/>
                <a:gd name="T8" fmla="*/ 0 w 149"/>
                <a:gd name="T9" fmla="*/ 16 h 32"/>
                <a:gd name="T10" fmla="*/ 17 w 149"/>
                <a:gd name="T11" fmla="*/ 0 h 32"/>
                <a:gd name="T12" fmla="*/ 131 w 149"/>
                <a:gd name="T13" fmla="*/ 0 h 32"/>
                <a:gd name="T14" fmla="*/ 149 w 149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32">
                  <a:moveTo>
                    <a:pt x="149" y="16"/>
                  </a:moveTo>
                  <a:cubicBezTo>
                    <a:pt x="149" y="25"/>
                    <a:pt x="141" y="32"/>
                    <a:pt x="131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1" y="0"/>
                    <a:pt x="149" y="7"/>
                    <a:pt x="149" y="16"/>
                  </a:cubicBezTo>
                  <a:close/>
                </a:path>
              </a:pathLst>
            </a:custGeom>
            <a:solidFill>
              <a:srgbClr val="9A9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4" name="Rectangle 16"/>
            <p:cNvSpPr>
              <a:spLocks noChangeArrowheads="1"/>
            </p:cNvSpPr>
            <p:nvPr/>
          </p:nvSpPr>
          <p:spPr bwMode="auto">
            <a:xfrm>
              <a:off x="4389548" y="3550463"/>
              <a:ext cx="3585896" cy="92879"/>
            </a:xfrm>
            <a:prstGeom prst="rect">
              <a:avLst/>
            </a:prstGeom>
            <a:solidFill>
              <a:srgbClr val="7F563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5" name="Freeform 17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  <a:gd name="T12" fmla="*/ 3749 w 3749"/>
                <a:gd name="T13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  <a:lnTo>
                    <a:pt x="3749" y="123"/>
                  </a:lnTo>
                  <a:close/>
                </a:path>
              </a:pathLst>
            </a:custGeom>
            <a:solidFill>
              <a:srgbClr val="93664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56" name="Freeform 18"/>
            <p:cNvSpPr>
              <a:spLocks/>
            </p:cNvSpPr>
            <p:nvPr/>
          </p:nvSpPr>
          <p:spPr bwMode="auto">
            <a:xfrm>
              <a:off x="4389548" y="3432689"/>
              <a:ext cx="3589726" cy="117775"/>
            </a:xfrm>
            <a:custGeom>
              <a:avLst/>
              <a:gdLst>
                <a:gd name="T0" fmla="*/ 3749 w 3749"/>
                <a:gd name="T1" fmla="*/ 123 h 123"/>
                <a:gd name="T2" fmla="*/ 3498 w 3749"/>
                <a:gd name="T3" fmla="*/ 0 h 123"/>
                <a:gd name="T4" fmla="*/ 1859 w 3749"/>
                <a:gd name="T5" fmla="*/ 0 h 123"/>
                <a:gd name="T6" fmla="*/ 1890 w 3749"/>
                <a:gd name="T7" fmla="*/ 0 h 123"/>
                <a:gd name="T8" fmla="*/ 251 w 3749"/>
                <a:gd name="T9" fmla="*/ 0 h 123"/>
                <a:gd name="T10" fmla="*/ 0 w 374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9" h="123">
                  <a:moveTo>
                    <a:pt x="3749" y="123"/>
                  </a:moveTo>
                  <a:lnTo>
                    <a:pt x="3498" y="0"/>
                  </a:lnTo>
                  <a:lnTo>
                    <a:pt x="1859" y="0"/>
                  </a:lnTo>
                  <a:lnTo>
                    <a:pt x="1890" y="0"/>
                  </a:lnTo>
                  <a:lnTo>
                    <a:pt x="251" y="0"/>
                  </a:lnTo>
                  <a:lnTo>
                    <a:pt x="0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7" name="Rectangle 19"/>
            <p:cNvSpPr>
              <a:spLocks noChangeArrowheads="1"/>
            </p:cNvSpPr>
            <p:nvPr/>
          </p:nvSpPr>
          <p:spPr bwMode="auto">
            <a:xfrm>
              <a:off x="4721806" y="4310730"/>
              <a:ext cx="99582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8" name="Rectangle 20"/>
            <p:cNvSpPr>
              <a:spLocks noChangeArrowheads="1"/>
            </p:cNvSpPr>
            <p:nvPr/>
          </p:nvSpPr>
          <p:spPr bwMode="auto">
            <a:xfrm>
              <a:off x="7512964" y="4310730"/>
              <a:ext cx="100539" cy="721010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59" name="Rectangle 21"/>
            <p:cNvSpPr>
              <a:spLocks noChangeArrowheads="1"/>
            </p:cNvSpPr>
            <p:nvPr/>
          </p:nvSpPr>
          <p:spPr bwMode="auto">
            <a:xfrm>
              <a:off x="4956398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0" name="Rectangle 22"/>
            <p:cNvSpPr>
              <a:spLocks noChangeArrowheads="1"/>
            </p:cNvSpPr>
            <p:nvPr/>
          </p:nvSpPr>
          <p:spPr bwMode="auto">
            <a:xfrm>
              <a:off x="7275500" y="4310730"/>
              <a:ext cx="100539" cy="451947"/>
            </a:xfrm>
            <a:prstGeom prst="rect">
              <a:avLst/>
            </a:prstGeom>
            <a:solidFill>
              <a:srgbClr val="5337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6617726" y="3682024"/>
            <a:ext cx="142516" cy="69646"/>
            <a:chOff x="1284287" y="1955800"/>
            <a:chExt cx="350839" cy="171450"/>
          </a:xfrm>
        </p:grpSpPr>
        <p:sp>
          <p:nvSpPr>
            <p:cNvPr id="362" name="Freeform 51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3" name="Freeform 52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636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4" name="Freeform 53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5" name="Freeform 54"/>
            <p:cNvSpPr>
              <a:spLocks/>
            </p:cNvSpPr>
            <p:nvPr/>
          </p:nvSpPr>
          <p:spPr bwMode="auto">
            <a:xfrm>
              <a:off x="1325563" y="2000250"/>
              <a:ext cx="269875" cy="119063"/>
            </a:xfrm>
            <a:custGeom>
              <a:avLst/>
              <a:gdLst>
                <a:gd name="T0" fmla="*/ 166 w 170"/>
                <a:gd name="T1" fmla="*/ 0 h 75"/>
                <a:gd name="T2" fmla="*/ 170 w 170"/>
                <a:gd name="T3" fmla="*/ 13 h 75"/>
                <a:gd name="T4" fmla="*/ 5 w 170"/>
                <a:gd name="T5" fmla="*/ 75 h 75"/>
                <a:gd name="T6" fmla="*/ 0 w 170"/>
                <a:gd name="T7" fmla="*/ 62 h 75"/>
                <a:gd name="T8" fmla="*/ 166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6" y="0"/>
                  </a:moveTo>
                  <a:lnTo>
                    <a:pt x="170" y="13"/>
                  </a:lnTo>
                  <a:lnTo>
                    <a:pt x="5" y="75"/>
                  </a:lnTo>
                  <a:lnTo>
                    <a:pt x="0" y="6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6" name="Freeform 55"/>
            <p:cNvSpPr>
              <a:spLocks/>
            </p:cNvSpPr>
            <p:nvPr/>
          </p:nvSpPr>
          <p:spPr bwMode="auto">
            <a:xfrm>
              <a:off x="1317625" y="1976438"/>
              <a:ext cx="271463" cy="122238"/>
            </a:xfrm>
            <a:custGeom>
              <a:avLst/>
              <a:gdLst>
                <a:gd name="T0" fmla="*/ 171 w 171"/>
                <a:gd name="T1" fmla="*/ 15 h 77"/>
                <a:gd name="T2" fmla="*/ 166 w 171"/>
                <a:gd name="T3" fmla="*/ 0 h 77"/>
                <a:gd name="T4" fmla="*/ 0 w 171"/>
                <a:gd name="T5" fmla="*/ 62 h 77"/>
                <a:gd name="T6" fmla="*/ 5 w 171"/>
                <a:gd name="T7" fmla="*/ 77 h 77"/>
                <a:gd name="T8" fmla="*/ 171 w 171"/>
                <a:gd name="T9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7">
                  <a:moveTo>
                    <a:pt x="171" y="15"/>
                  </a:moveTo>
                  <a:lnTo>
                    <a:pt x="166" y="0"/>
                  </a:lnTo>
                  <a:lnTo>
                    <a:pt x="0" y="62"/>
                  </a:lnTo>
                  <a:lnTo>
                    <a:pt x="5" y="77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EDB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7" name="Freeform 56"/>
            <p:cNvSpPr>
              <a:spLocks/>
            </p:cNvSpPr>
            <p:nvPr/>
          </p:nvSpPr>
          <p:spPr bwMode="auto">
            <a:xfrm>
              <a:off x="1311275" y="1955800"/>
              <a:ext cx="269875" cy="119063"/>
            </a:xfrm>
            <a:custGeom>
              <a:avLst/>
              <a:gdLst>
                <a:gd name="T0" fmla="*/ 165 w 170"/>
                <a:gd name="T1" fmla="*/ 0 h 75"/>
                <a:gd name="T2" fmla="*/ 170 w 170"/>
                <a:gd name="T3" fmla="*/ 13 h 75"/>
                <a:gd name="T4" fmla="*/ 4 w 170"/>
                <a:gd name="T5" fmla="*/ 75 h 75"/>
                <a:gd name="T6" fmla="*/ 0 w 170"/>
                <a:gd name="T7" fmla="*/ 62 h 75"/>
                <a:gd name="T8" fmla="*/ 165 w 17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5">
                  <a:moveTo>
                    <a:pt x="165" y="0"/>
                  </a:moveTo>
                  <a:lnTo>
                    <a:pt x="170" y="13"/>
                  </a:lnTo>
                  <a:lnTo>
                    <a:pt x="4" y="75"/>
                  </a:lnTo>
                  <a:lnTo>
                    <a:pt x="0" y="6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8A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8" name="Freeform 57"/>
            <p:cNvSpPr>
              <a:spLocks/>
            </p:cNvSpPr>
            <p:nvPr/>
          </p:nvSpPr>
          <p:spPr bwMode="auto">
            <a:xfrm>
              <a:off x="1570038" y="1955800"/>
              <a:ext cx="65088" cy="66675"/>
            </a:xfrm>
            <a:custGeom>
              <a:avLst/>
              <a:gdLst>
                <a:gd name="T0" fmla="*/ 15 w 41"/>
                <a:gd name="T1" fmla="*/ 42 h 42"/>
                <a:gd name="T2" fmla="*/ 16 w 41"/>
                <a:gd name="T3" fmla="*/ 41 h 42"/>
                <a:gd name="T4" fmla="*/ 41 w 41"/>
                <a:gd name="T5" fmla="*/ 8 h 42"/>
                <a:gd name="T6" fmla="*/ 2 w 41"/>
                <a:gd name="T7" fmla="*/ 0 h 42"/>
                <a:gd name="T8" fmla="*/ 0 w 41"/>
                <a:gd name="T9" fmla="*/ 0 h 42"/>
                <a:gd name="T10" fmla="*/ 15 w 41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2">
                  <a:moveTo>
                    <a:pt x="15" y="42"/>
                  </a:moveTo>
                  <a:lnTo>
                    <a:pt x="16" y="41"/>
                  </a:lnTo>
                  <a:lnTo>
                    <a:pt x="41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E9D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69" name="Freeform 58"/>
            <p:cNvSpPr>
              <a:spLocks/>
            </p:cNvSpPr>
            <p:nvPr/>
          </p:nvSpPr>
          <p:spPr bwMode="auto">
            <a:xfrm>
              <a:off x="1284287" y="2051050"/>
              <a:ext cx="57150" cy="76200"/>
            </a:xfrm>
            <a:custGeom>
              <a:avLst/>
              <a:gdLst>
                <a:gd name="T0" fmla="*/ 3 w 22"/>
                <a:gd name="T1" fmla="*/ 18 h 29"/>
                <a:gd name="T2" fmla="*/ 3 w 22"/>
                <a:gd name="T3" fmla="*/ 18 h 29"/>
                <a:gd name="T4" fmla="*/ 20 w 22"/>
                <a:gd name="T5" fmla="*/ 26 h 29"/>
                <a:gd name="T6" fmla="*/ 22 w 22"/>
                <a:gd name="T7" fmla="*/ 25 h 29"/>
                <a:gd name="T8" fmla="*/ 12 w 22"/>
                <a:gd name="T9" fmla="*/ 0 h 29"/>
                <a:gd name="T10" fmla="*/ 11 w 22"/>
                <a:gd name="T11" fmla="*/ 0 h 29"/>
                <a:gd name="T12" fmla="*/ 3 w 22"/>
                <a:gd name="T13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5"/>
                    <a:pt x="13" y="29"/>
                    <a:pt x="20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3"/>
                    <a:pt x="0" y="11"/>
                    <a:pt x="3" y="18"/>
                  </a:cubicBezTo>
                  <a:close/>
                </a:path>
              </a:pathLst>
            </a:custGeom>
            <a:solidFill>
              <a:srgbClr val="EE6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0" name="Freeform 59"/>
            <p:cNvSpPr>
              <a:spLocks/>
            </p:cNvSpPr>
            <p:nvPr/>
          </p:nvSpPr>
          <p:spPr bwMode="auto">
            <a:xfrm>
              <a:off x="1624013" y="1965325"/>
              <a:ext cx="11113" cy="12700"/>
            </a:xfrm>
            <a:custGeom>
              <a:avLst/>
              <a:gdLst>
                <a:gd name="T0" fmla="*/ 2 w 7"/>
                <a:gd name="T1" fmla="*/ 8 h 8"/>
                <a:gd name="T2" fmla="*/ 7 w 7"/>
                <a:gd name="T3" fmla="*/ 2 h 8"/>
                <a:gd name="T4" fmla="*/ 0 w 7"/>
                <a:gd name="T5" fmla="*/ 0 h 8"/>
                <a:gd name="T6" fmla="*/ 2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4D5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71" name="Freeform 60"/>
          <p:cNvSpPr>
            <a:spLocks/>
          </p:cNvSpPr>
          <p:nvPr/>
        </p:nvSpPr>
        <p:spPr bwMode="auto">
          <a:xfrm>
            <a:off x="7681807" y="3413234"/>
            <a:ext cx="187625" cy="180483"/>
          </a:xfrm>
          <a:custGeom>
            <a:avLst/>
            <a:gdLst>
              <a:gd name="T0" fmla="*/ 202 w 241"/>
              <a:gd name="T1" fmla="*/ 42 h 230"/>
              <a:gd name="T2" fmla="*/ 180 w 241"/>
              <a:gd name="T3" fmla="*/ 42 h 230"/>
              <a:gd name="T4" fmla="*/ 180 w 241"/>
              <a:gd name="T5" fmla="*/ 0 h 230"/>
              <a:gd name="T6" fmla="*/ 0 w 241"/>
              <a:gd name="T7" fmla="*/ 0 h 230"/>
              <a:gd name="T8" fmla="*/ 0 w 241"/>
              <a:gd name="T9" fmla="*/ 161 h 230"/>
              <a:gd name="T10" fmla="*/ 69 w 241"/>
              <a:gd name="T11" fmla="*/ 230 h 230"/>
              <a:gd name="T12" fmla="*/ 111 w 241"/>
              <a:gd name="T13" fmla="*/ 230 h 230"/>
              <a:gd name="T14" fmla="*/ 180 w 241"/>
              <a:gd name="T15" fmla="*/ 161 h 230"/>
              <a:gd name="T16" fmla="*/ 180 w 241"/>
              <a:gd name="T17" fmla="*/ 123 h 230"/>
              <a:gd name="T18" fmla="*/ 202 w 241"/>
              <a:gd name="T19" fmla="*/ 123 h 230"/>
              <a:gd name="T20" fmla="*/ 241 w 241"/>
              <a:gd name="T21" fmla="*/ 84 h 230"/>
              <a:gd name="T22" fmla="*/ 241 w 241"/>
              <a:gd name="T23" fmla="*/ 82 h 230"/>
              <a:gd name="T24" fmla="*/ 202 w 241"/>
              <a:gd name="T25" fmla="*/ 42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1" h="230">
                <a:moveTo>
                  <a:pt x="202" y="42"/>
                </a:moveTo>
                <a:cubicBezTo>
                  <a:pt x="180" y="42"/>
                  <a:pt x="180" y="42"/>
                  <a:pt x="180" y="42"/>
                </a:cubicBezTo>
                <a:cubicBezTo>
                  <a:pt x="180" y="0"/>
                  <a:pt x="180" y="0"/>
                  <a:pt x="1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99"/>
                  <a:pt x="30" y="230"/>
                  <a:pt x="69" y="230"/>
                </a:cubicBezTo>
                <a:cubicBezTo>
                  <a:pt x="111" y="230"/>
                  <a:pt x="111" y="230"/>
                  <a:pt x="111" y="230"/>
                </a:cubicBezTo>
                <a:cubicBezTo>
                  <a:pt x="149" y="230"/>
                  <a:pt x="180" y="199"/>
                  <a:pt x="180" y="161"/>
                </a:cubicBezTo>
                <a:cubicBezTo>
                  <a:pt x="180" y="123"/>
                  <a:pt x="180" y="123"/>
                  <a:pt x="180" y="123"/>
                </a:cubicBezTo>
                <a:cubicBezTo>
                  <a:pt x="202" y="123"/>
                  <a:pt x="202" y="123"/>
                  <a:pt x="202" y="123"/>
                </a:cubicBezTo>
                <a:cubicBezTo>
                  <a:pt x="223" y="123"/>
                  <a:pt x="241" y="105"/>
                  <a:pt x="241" y="84"/>
                </a:cubicBezTo>
                <a:cubicBezTo>
                  <a:pt x="241" y="82"/>
                  <a:pt x="241" y="82"/>
                  <a:pt x="241" y="82"/>
                </a:cubicBezTo>
                <a:cubicBezTo>
                  <a:pt x="241" y="60"/>
                  <a:pt x="223" y="42"/>
                  <a:pt x="202" y="42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D" sz="2400"/>
          </a:p>
        </p:txBody>
      </p:sp>
      <p:grpSp>
        <p:nvGrpSpPr>
          <p:cNvPr id="372" name="Group 371"/>
          <p:cNvGrpSpPr/>
          <p:nvPr/>
        </p:nvGrpSpPr>
        <p:grpSpPr>
          <a:xfrm>
            <a:off x="7245952" y="4468908"/>
            <a:ext cx="364686" cy="125973"/>
            <a:chOff x="1930400" y="1622425"/>
            <a:chExt cx="1093788" cy="377826"/>
          </a:xfrm>
        </p:grpSpPr>
        <p:sp>
          <p:nvSpPr>
            <p:cNvPr id="373" name="Freeform 61"/>
            <p:cNvSpPr>
              <a:spLocks/>
            </p:cNvSpPr>
            <p:nvPr/>
          </p:nvSpPr>
          <p:spPr bwMode="auto">
            <a:xfrm>
              <a:off x="1930400" y="1622425"/>
              <a:ext cx="1030288" cy="322263"/>
            </a:xfrm>
            <a:custGeom>
              <a:avLst/>
              <a:gdLst>
                <a:gd name="T0" fmla="*/ 295 w 649"/>
                <a:gd name="T1" fmla="*/ 0 h 203"/>
                <a:gd name="T2" fmla="*/ 0 w 649"/>
                <a:gd name="T3" fmla="*/ 203 h 203"/>
                <a:gd name="T4" fmla="*/ 403 w 649"/>
                <a:gd name="T5" fmla="*/ 203 h 203"/>
                <a:gd name="T6" fmla="*/ 649 w 649"/>
                <a:gd name="T7" fmla="*/ 0 h 203"/>
                <a:gd name="T8" fmla="*/ 295 w 649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203">
                  <a:moveTo>
                    <a:pt x="295" y="0"/>
                  </a:moveTo>
                  <a:lnTo>
                    <a:pt x="0" y="203"/>
                  </a:lnTo>
                  <a:lnTo>
                    <a:pt x="403" y="203"/>
                  </a:lnTo>
                  <a:lnTo>
                    <a:pt x="649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4" name="Freeform 62"/>
            <p:cNvSpPr>
              <a:spLocks/>
            </p:cNvSpPr>
            <p:nvPr/>
          </p:nvSpPr>
          <p:spPr bwMode="auto">
            <a:xfrm>
              <a:off x="1971675" y="1665288"/>
              <a:ext cx="1052513" cy="334963"/>
            </a:xfrm>
            <a:custGeom>
              <a:avLst/>
              <a:gdLst>
                <a:gd name="T0" fmla="*/ 311 w 663"/>
                <a:gd name="T1" fmla="*/ 0 h 211"/>
                <a:gd name="T2" fmla="*/ 0 w 663"/>
                <a:gd name="T3" fmla="*/ 176 h 211"/>
                <a:gd name="T4" fmla="*/ 401 w 663"/>
                <a:gd name="T5" fmla="*/ 211 h 211"/>
                <a:gd name="T6" fmla="*/ 663 w 663"/>
                <a:gd name="T7" fmla="*/ 29 h 211"/>
                <a:gd name="T8" fmla="*/ 311 w 663"/>
                <a:gd name="T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11">
                  <a:moveTo>
                    <a:pt x="311" y="0"/>
                  </a:moveTo>
                  <a:lnTo>
                    <a:pt x="0" y="176"/>
                  </a:lnTo>
                  <a:lnTo>
                    <a:pt x="401" y="211"/>
                  </a:lnTo>
                  <a:lnTo>
                    <a:pt x="663" y="2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5915258" y="2563462"/>
            <a:ext cx="1408353" cy="2432783"/>
            <a:chOff x="5337540" y="2180460"/>
            <a:chExt cx="1693742" cy="2925763"/>
          </a:xfrm>
        </p:grpSpPr>
        <p:sp>
          <p:nvSpPr>
            <p:cNvPr id="376" name="Rectangle 375"/>
            <p:cNvSpPr>
              <a:spLocks noChangeArrowheads="1"/>
            </p:cNvSpPr>
            <p:nvPr/>
          </p:nvSpPr>
          <p:spPr bwMode="auto">
            <a:xfrm>
              <a:off x="6330699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7" name="Freeform 376"/>
            <p:cNvSpPr>
              <a:spLocks/>
            </p:cNvSpPr>
            <p:nvPr/>
          </p:nvSpPr>
          <p:spPr bwMode="auto">
            <a:xfrm>
              <a:off x="6291841" y="4701645"/>
              <a:ext cx="302862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8" name="Rectangle 377"/>
            <p:cNvSpPr>
              <a:spLocks noChangeArrowheads="1"/>
            </p:cNvSpPr>
            <p:nvPr/>
          </p:nvSpPr>
          <p:spPr bwMode="auto">
            <a:xfrm>
              <a:off x="6311270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79" name="Rectangle 378"/>
            <p:cNvSpPr>
              <a:spLocks noChangeArrowheads="1"/>
            </p:cNvSpPr>
            <p:nvPr/>
          </p:nvSpPr>
          <p:spPr bwMode="auto">
            <a:xfrm>
              <a:off x="5815262" y="4165636"/>
              <a:ext cx="225147" cy="53600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0" name="Freeform 379"/>
            <p:cNvSpPr>
              <a:spLocks/>
            </p:cNvSpPr>
            <p:nvPr/>
          </p:nvSpPr>
          <p:spPr bwMode="auto">
            <a:xfrm>
              <a:off x="5776404" y="4701645"/>
              <a:ext cx="301719" cy="161146"/>
            </a:xfrm>
            <a:custGeom>
              <a:avLst/>
              <a:gdLst>
                <a:gd name="T0" fmla="*/ 42 w 330"/>
                <a:gd name="T1" fmla="*/ 0 h 176"/>
                <a:gd name="T2" fmla="*/ 42 w 330"/>
                <a:gd name="T3" fmla="*/ 21 h 176"/>
                <a:gd name="T4" fmla="*/ 42 w 330"/>
                <a:gd name="T5" fmla="*/ 176 h 176"/>
                <a:gd name="T6" fmla="*/ 288 w 330"/>
                <a:gd name="T7" fmla="*/ 176 h 176"/>
                <a:gd name="T8" fmla="*/ 288 w 330"/>
                <a:gd name="T9" fmla="*/ 21 h 176"/>
                <a:gd name="T10" fmla="*/ 288 w 330"/>
                <a:gd name="T11" fmla="*/ 0 h 176"/>
                <a:gd name="T12" fmla="*/ 42 w 330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6">
                  <a:moveTo>
                    <a:pt x="42" y="0"/>
                  </a:moveTo>
                  <a:cubicBezTo>
                    <a:pt x="42" y="0"/>
                    <a:pt x="32" y="10"/>
                    <a:pt x="42" y="21"/>
                  </a:cubicBezTo>
                  <a:cubicBezTo>
                    <a:pt x="53" y="31"/>
                    <a:pt x="0" y="96"/>
                    <a:pt x="42" y="176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330" y="81"/>
                    <a:pt x="288" y="21"/>
                  </a:cubicBezTo>
                  <a:cubicBezTo>
                    <a:pt x="288" y="21"/>
                    <a:pt x="315" y="0"/>
                    <a:pt x="28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1" name="Rectangle 380"/>
            <p:cNvSpPr>
              <a:spLocks noChangeArrowheads="1"/>
            </p:cNvSpPr>
            <p:nvPr/>
          </p:nvSpPr>
          <p:spPr bwMode="auto">
            <a:xfrm>
              <a:off x="5795833" y="4849076"/>
              <a:ext cx="261719" cy="13715"/>
            </a:xfrm>
            <a:prstGeom prst="rect">
              <a:avLst/>
            </a:prstGeom>
            <a:solidFill>
              <a:srgbClr val="7C5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2" name="Oval 381"/>
            <p:cNvSpPr>
              <a:spLocks noChangeArrowheads="1"/>
            </p:cNvSpPr>
            <p:nvPr/>
          </p:nvSpPr>
          <p:spPr bwMode="auto">
            <a:xfrm>
              <a:off x="6823279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3" name="Freeform 382"/>
            <p:cNvSpPr>
              <a:spLocks/>
            </p:cNvSpPr>
            <p:nvPr/>
          </p:nvSpPr>
          <p:spPr bwMode="auto">
            <a:xfrm>
              <a:off x="6256412" y="4751931"/>
              <a:ext cx="694869" cy="222861"/>
            </a:xfrm>
            <a:custGeom>
              <a:avLst/>
              <a:gdLst>
                <a:gd name="T0" fmla="*/ 0 w 759"/>
                <a:gd name="T1" fmla="*/ 0 h 243"/>
                <a:gd name="T2" fmla="*/ 612 w 759"/>
                <a:gd name="T3" fmla="*/ 191 h 243"/>
                <a:gd name="T4" fmla="*/ 707 w 759"/>
                <a:gd name="T5" fmla="*/ 191 h 243"/>
                <a:gd name="T6" fmla="*/ 759 w 759"/>
                <a:gd name="T7" fmla="*/ 243 h 243"/>
                <a:gd name="T8" fmla="*/ 589 w 759"/>
                <a:gd name="T9" fmla="*/ 243 h 243"/>
                <a:gd name="T10" fmla="*/ 0 w 759"/>
                <a:gd name="T11" fmla="*/ 121 h 243"/>
                <a:gd name="T12" fmla="*/ 0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0" y="0"/>
                  </a:moveTo>
                  <a:cubicBezTo>
                    <a:pt x="612" y="191"/>
                    <a:pt x="612" y="191"/>
                    <a:pt x="612" y="191"/>
                  </a:cubicBezTo>
                  <a:cubicBezTo>
                    <a:pt x="707" y="191"/>
                    <a:pt x="707" y="191"/>
                    <a:pt x="707" y="191"/>
                  </a:cubicBezTo>
                  <a:cubicBezTo>
                    <a:pt x="707" y="191"/>
                    <a:pt x="759" y="199"/>
                    <a:pt x="759" y="243"/>
                  </a:cubicBezTo>
                  <a:cubicBezTo>
                    <a:pt x="589" y="243"/>
                    <a:pt x="589" y="243"/>
                    <a:pt x="589" y="243"/>
                  </a:cubicBezTo>
                  <a:cubicBezTo>
                    <a:pt x="0" y="121"/>
                    <a:pt x="0" y="121"/>
                    <a:pt x="0" y="1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4" name="Oval 383"/>
            <p:cNvSpPr>
              <a:spLocks noChangeArrowheads="1"/>
            </p:cNvSpPr>
            <p:nvPr/>
          </p:nvSpPr>
          <p:spPr bwMode="auto">
            <a:xfrm>
              <a:off x="5420970" y="4941649"/>
              <a:ext cx="128002" cy="12800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5" name="Freeform 384"/>
            <p:cNvSpPr>
              <a:spLocks/>
            </p:cNvSpPr>
            <p:nvPr/>
          </p:nvSpPr>
          <p:spPr bwMode="auto">
            <a:xfrm>
              <a:off x="5420970" y="4751931"/>
              <a:ext cx="693726" cy="222861"/>
            </a:xfrm>
            <a:custGeom>
              <a:avLst/>
              <a:gdLst>
                <a:gd name="T0" fmla="*/ 759 w 759"/>
                <a:gd name="T1" fmla="*/ 0 h 243"/>
                <a:gd name="T2" fmla="*/ 147 w 759"/>
                <a:gd name="T3" fmla="*/ 191 h 243"/>
                <a:gd name="T4" fmla="*/ 51 w 759"/>
                <a:gd name="T5" fmla="*/ 191 h 243"/>
                <a:gd name="T6" fmla="*/ 0 w 759"/>
                <a:gd name="T7" fmla="*/ 243 h 243"/>
                <a:gd name="T8" fmla="*/ 170 w 759"/>
                <a:gd name="T9" fmla="*/ 243 h 243"/>
                <a:gd name="T10" fmla="*/ 759 w 759"/>
                <a:gd name="T11" fmla="*/ 121 h 243"/>
                <a:gd name="T12" fmla="*/ 759 w 759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43">
                  <a:moveTo>
                    <a:pt x="759" y="0"/>
                  </a:moveTo>
                  <a:cubicBezTo>
                    <a:pt x="147" y="191"/>
                    <a:pt x="147" y="191"/>
                    <a:pt x="147" y="191"/>
                  </a:cubicBezTo>
                  <a:cubicBezTo>
                    <a:pt x="51" y="191"/>
                    <a:pt x="51" y="191"/>
                    <a:pt x="51" y="191"/>
                  </a:cubicBezTo>
                  <a:cubicBezTo>
                    <a:pt x="51" y="191"/>
                    <a:pt x="0" y="199"/>
                    <a:pt x="0" y="243"/>
                  </a:cubicBezTo>
                  <a:cubicBezTo>
                    <a:pt x="170" y="243"/>
                    <a:pt x="170" y="243"/>
                    <a:pt x="170" y="243"/>
                  </a:cubicBezTo>
                  <a:cubicBezTo>
                    <a:pt x="759" y="121"/>
                    <a:pt x="759" y="121"/>
                    <a:pt x="759" y="121"/>
                  </a:cubicBezTo>
                  <a:lnTo>
                    <a:pt x="75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6" name="Freeform 385"/>
            <p:cNvSpPr>
              <a:spLocks/>
            </p:cNvSpPr>
            <p:nvPr/>
          </p:nvSpPr>
          <p:spPr bwMode="auto">
            <a:xfrm>
              <a:off x="6105553" y="4738217"/>
              <a:ext cx="157717" cy="368006"/>
            </a:xfrm>
            <a:custGeom>
              <a:avLst/>
              <a:gdLst>
                <a:gd name="T0" fmla="*/ 172 w 172"/>
                <a:gd name="T1" fmla="*/ 137 h 403"/>
                <a:gd name="T2" fmla="*/ 172 w 172"/>
                <a:gd name="T3" fmla="*/ 18 h 403"/>
                <a:gd name="T4" fmla="*/ 86 w 172"/>
                <a:gd name="T5" fmla="*/ 0 h 403"/>
                <a:gd name="T6" fmla="*/ 0 w 172"/>
                <a:gd name="T7" fmla="*/ 16 h 403"/>
                <a:gd name="T8" fmla="*/ 0 w 172"/>
                <a:gd name="T9" fmla="*/ 137 h 403"/>
                <a:gd name="T10" fmla="*/ 36 w 172"/>
                <a:gd name="T11" fmla="*/ 298 h 403"/>
                <a:gd name="T12" fmla="*/ 20 w 172"/>
                <a:gd name="T13" fmla="*/ 339 h 403"/>
                <a:gd name="T14" fmla="*/ 84 w 172"/>
                <a:gd name="T15" fmla="*/ 403 h 403"/>
                <a:gd name="T16" fmla="*/ 147 w 172"/>
                <a:gd name="T17" fmla="*/ 339 h 403"/>
                <a:gd name="T18" fmla="*/ 135 w 172"/>
                <a:gd name="T19" fmla="*/ 302 h 403"/>
                <a:gd name="T20" fmla="*/ 172 w 172"/>
                <a:gd name="T21" fmla="*/ 13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403">
                  <a:moveTo>
                    <a:pt x="172" y="137"/>
                  </a:moveTo>
                  <a:cubicBezTo>
                    <a:pt x="172" y="18"/>
                    <a:pt x="172" y="18"/>
                    <a:pt x="172" y="18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26" y="309"/>
                    <a:pt x="20" y="324"/>
                    <a:pt x="20" y="339"/>
                  </a:cubicBezTo>
                  <a:cubicBezTo>
                    <a:pt x="20" y="374"/>
                    <a:pt x="49" y="403"/>
                    <a:pt x="84" y="403"/>
                  </a:cubicBezTo>
                  <a:cubicBezTo>
                    <a:pt x="119" y="403"/>
                    <a:pt x="147" y="374"/>
                    <a:pt x="147" y="339"/>
                  </a:cubicBezTo>
                  <a:cubicBezTo>
                    <a:pt x="147" y="325"/>
                    <a:pt x="143" y="313"/>
                    <a:pt x="135" y="302"/>
                  </a:cubicBezTo>
                  <a:lnTo>
                    <a:pt x="172" y="137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7" name="Rectangle 386"/>
            <p:cNvSpPr>
              <a:spLocks noChangeArrowheads="1"/>
            </p:cNvSpPr>
            <p:nvPr/>
          </p:nvSpPr>
          <p:spPr bwMode="auto">
            <a:xfrm>
              <a:off x="6105553" y="4355353"/>
              <a:ext cx="157717" cy="41486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88" name="Freeform 387"/>
            <p:cNvSpPr>
              <a:spLocks/>
            </p:cNvSpPr>
            <p:nvPr/>
          </p:nvSpPr>
          <p:spPr bwMode="auto">
            <a:xfrm>
              <a:off x="5337540" y="2951902"/>
              <a:ext cx="1693742" cy="577153"/>
            </a:xfrm>
            <a:custGeom>
              <a:avLst/>
              <a:gdLst>
                <a:gd name="T0" fmla="*/ 1539 w 1852"/>
                <a:gd name="T1" fmla="*/ 205 h 631"/>
                <a:gd name="T2" fmla="*/ 1376 w 1852"/>
                <a:gd name="T3" fmla="*/ 63 h 631"/>
                <a:gd name="T4" fmla="*/ 1350 w 1852"/>
                <a:gd name="T5" fmla="*/ 46 h 631"/>
                <a:gd name="T6" fmla="*/ 1098 w 1852"/>
                <a:gd name="T7" fmla="*/ 0 h 631"/>
                <a:gd name="T8" fmla="*/ 929 w 1852"/>
                <a:gd name="T9" fmla="*/ 41 h 631"/>
                <a:gd name="T10" fmla="*/ 926 w 1852"/>
                <a:gd name="T11" fmla="*/ 41 h 631"/>
                <a:gd name="T12" fmla="*/ 923 w 1852"/>
                <a:gd name="T13" fmla="*/ 41 h 631"/>
                <a:gd name="T14" fmla="*/ 754 w 1852"/>
                <a:gd name="T15" fmla="*/ 0 h 631"/>
                <a:gd name="T16" fmla="*/ 502 w 1852"/>
                <a:gd name="T17" fmla="*/ 46 h 631"/>
                <a:gd name="T18" fmla="*/ 476 w 1852"/>
                <a:gd name="T19" fmla="*/ 63 h 631"/>
                <a:gd name="T20" fmla="*/ 313 w 1852"/>
                <a:gd name="T21" fmla="*/ 205 h 631"/>
                <a:gd name="T22" fmla="*/ 0 w 1852"/>
                <a:gd name="T23" fmla="*/ 499 h 631"/>
                <a:gd name="T24" fmla="*/ 62 w 1852"/>
                <a:gd name="T25" fmla="*/ 619 h 631"/>
                <a:gd name="T26" fmla="*/ 422 w 1852"/>
                <a:gd name="T27" fmla="*/ 487 h 631"/>
                <a:gd name="T28" fmla="*/ 926 w 1852"/>
                <a:gd name="T29" fmla="*/ 487 h 631"/>
                <a:gd name="T30" fmla="*/ 1430 w 1852"/>
                <a:gd name="T31" fmla="*/ 487 h 631"/>
                <a:gd name="T32" fmla="*/ 1790 w 1852"/>
                <a:gd name="T33" fmla="*/ 619 h 631"/>
                <a:gd name="T34" fmla="*/ 1852 w 1852"/>
                <a:gd name="T35" fmla="*/ 499 h 631"/>
                <a:gd name="T36" fmla="*/ 1539 w 1852"/>
                <a:gd name="T37" fmla="*/ 205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52" h="631">
                  <a:moveTo>
                    <a:pt x="1539" y="205"/>
                  </a:moveTo>
                  <a:cubicBezTo>
                    <a:pt x="1486" y="120"/>
                    <a:pt x="1376" y="63"/>
                    <a:pt x="1376" y="63"/>
                  </a:cubicBezTo>
                  <a:cubicBezTo>
                    <a:pt x="1370" y="54"/>
                    <a:pt x="1361" y="48"/>
                    <a:pt x="1350" y="46"/>
                  </a:cubicBezTo>
                  <a:cubicBezTo>
                    <a:pt x="1098" y="0"/>
                    <a:pt x="1098" y="0"/>
                    <a:pt x="1098" y="0"/>
                  </a:cubicBezTo>
                  <a:cubicBezTo>
                    <a:pt x="1054" y="25"/>
                    <a:pt x="994" y="41"/>
                    <a:pt x="929" y="41"/>
                  </a:cubicBezTo>
                  <a:cubicBezTo>
                    <a:pt x="928" y="41"/>
                    <a:pt x="927" y="41"/>
                    <a:pt x="926" y="41"/>
                  </a:cubicBezTo>
                  <a:cubicBezTo>
                    <a:pt x="925" y="41"/>
                    <a:pt x="924" y="41"/>
                    <a:pt x="923" y="41"/>
                  </a:cubicBezTo>
                  <a:cubicBezTo>
                    <a:pt x="858" y="41"/>
                    <a:pt x="798" y="25"/>
                    <a:pt x="754" y="0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491" y="48"/>
                    <a:pt x="482" y="54"/>
                    <a:pt x="476" y="63"/>
                  </a:cubicBezTo>
                  <a:cubicBezTo>
                    <a:pt x="476" y="63"/>
                    <a:pt x="366" y="120"/>
                    <a:pt x="313" y="205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0" y="499"/>
                    <a:pt x="0" y="607"/>
                    <a:pt x="62" y="619"/>
                  </a:cubicBezTo>
                  <a:cubicBezTo>
                    <a:pt x="124" y="631"/>
                    <a:pt x="422" y="487"/>
                    <a:pt x="422" y="487"/>
                  </a:cubicBezTo>
                  <a:cubicBezTo>
                    <a:pt x="926" y="487"/>
                    <a:pt x="926" y="487"/>
                    <a:pt x="926" y="487"/>
                  </a:cubicBezTo>
                  <a:cubicBezTo>
                    <a:pt x="1430" y="487"/>
                    <a:pt x="1430" y="487"/>
                    <a:pt x="1430" y="487"/>
                  </a:cubicBezTo>
                  <a:cubicBezTo>
                    <a:pt x="1430" y="487"/>
                    <a:pt x="1728" y="631"/>
                    <a:pt x="1790" y="619"/>
                  </a:cubicBezTo>
                  <a:cubicBezTo>
                    <a:pt x="1852" y="607"/>
                    <a:pt x="1852" y="499"/>
                    <a:pt x="1852" y="499"/>
                  </a:cubicBezTo>
                  <a:lnTo>
                    <a:pt x="1539" y="2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 dirty="0"/>
            </a:p>
          </p:txBody>
        </p:sp>
        <p:sp>
          <p:nvSpPr>
            <p:cNvPr id="389" name="Freeform 388"/>
            <p:cNvSpPr>
              <a:spLocks/>
            </p:cNvSpPr>
            <p:nvPr/>
          </p:nvSpPr>
          <p:spPr bwMode="auto">
            <a:xfrm>
              <a:off x="6039266" y="2796470"/>
              <a:ext cx="285719" cy="154289"/>
            </a:xfrm>
            <a:custGeom>
              <a:avLst/>
              <a:gdLst>
                <a:gd name="T0" fmla="*/ 303 w 313"/>
                <a:gd name="T1" fmla="*/ 0 h 169"/>
                <a:gd name="T2" fmla="*/ 156 w 313"/>
                <a:gd name="T3" fmla="*/ 29 h 169"/>
                <a:gd name="T4" fmla="*/ 12 w 313"/>
                <a:gd name="T5" fmla="*/ 0 h 169"/>
                <a:gd name="T6" fmla="*/ 0 w 313"/>
                <a:gd name="T7" fmla="*/ 116 h 169"/>
                <a:gd name="T8" fmla="*/ 156 w 313"/>
                <a:gd name="T9" fmla="*/ 151 h 169"/>
                <a:gd name="T10" fmla="*/ 313 w 313"/>
                <a:gd name="T11" fmla="*/ 116 h 169"/>
                <a:gd name="T12" fmla="*/ 303 w 313"/>
                <a:gd name="T1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69">
                  <a:moveTo>
                    <a:pt x="303" y="0"/>
                  </a:moveTo>
                  <a:cubicBezTo>
                    <a:pt x="156" y="29"/>
                    <a:pt x="156" y="29"/>
                    <a:pt x="156" y="2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5" y="169"/>
                    <a:pt x="156" y="151"/>
                    <a:pt x="156" y="151"/>
                  </a:cubicBezTo>
                  <a:cubicBezTo>
                    <a:pt x="156" y="151"/>
                    <a:pt x="287" y="169"/>
                    <a:pt x="313" y="116"/>
                  </a:cubicBezTo>
                  <a:lnTo>
                    <a:pt x="303" y="0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0" name="Freeform 389"/>
            <p:cNvSpPr>
              <a:spLocks/>
            </p:cNvSpPr>
            <p:nvPr/>
          </p:nvSpPr>
          <p:spPr bwMode="auto">
            <a:xfrm>
              <a:off x="5988979" y="2902758"/>
              <a:ext cx="386292" cy="109716"/>
            </a:xfrm>
            <a:custGeom>
              <a:avLst/>
              <a:gdLst>
                <a:gd name="T0" fmla="*/ 368 w 423"/>
                <a:gd name="T1" fmla="*/ 0 h 120"/>
                <a:gd name="T2" fmla="*/ 211 w 423"/>
                <a:gd name="T3" fmla="*/ 15 h 120"/>
                <a:gd name="T4" fmla="*/ 55 w 423"/>
                <a:gd name="T5" fmla="*/ 0 h 120"/>
                <a:gd name="T6" fmla="*/ 0 w 423"/>
                <a:gd name="T7" fmla="*/ 61 h 120"/>
                <a:gd name="T8" fmla="*/ 211 w 423"/>
                <a:gd name="T9" fmla="*/ 117 h 120"/>
                <a:gd name="T10" fmla="*/ 423 w 423"/>
                <a:gd name="T11" fmla="*/ 61 h 120"/>
                <a:gd name="T12" fmla="*/ 368 w 423"/>
                <a:gd name="T1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120">
                  <a:moveTo>
                    <a:pt x="368" y="0"/>
                  </a:moveTo>
                  <a:cubicBezTo>
                    <a:pt x="368" y="0"/>
                    <a:pt x="320" y="15"/>
                    <a:pt x="211" y="15"/>
                  </a:cubicBezTo>
                  <a:cubicBezTo>
                    <a:pt x="102" y="15"/>
                    <a:pt x="55" y="0"/>
                    <a:pt x="55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9" y="120"/>
                    <a:pt x="211" y="117"/>
                    <a:pt x="211" y="117"/>
                  </a:cubicBezTo>
                  <a:cubicBezTo>
                    <a:pt x="211" y="117"/>
                    <a:pt x="364" y="120"/>
                    <a:pt x="423" y="6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1" name="Freeform 390"/>
            <p:cNvSpPr>
              <a:spLocks/>
            </p:cNvSpPr>
            <p:nvPr/>
          </p:nvSpPr>
          <p:spPr bwMode="auto">
            <a:xfrm>
              <a:off x="5911264" y="2574753"/>
              <a:ext cx="120002" cy="209147"/>
            </a:xfrm>
            <a:custGeom>
              <a:avLst/>
              <a:gdLst>
                <a:gd name="T0" fmla="*/ 70 w 130"/>
                <a:gd name="T1" fmla="*/ 45 h 229"/>
                <a:gd name="T2" fmla="*/ 36 w 130"/>
                <a:gd name="T3" fmla="*/ 114 h 229"/>
                <a:gd name="T4" fmla="*/ 130 w 130"/>
                <a:gd name="T5" fmla="*/ 129 h 229"/>
                <a:gd name="T6" fmla="*/ 7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70" y="45"/>
                  </a:moveTo>
                  <a:cubicBezTo>
                    <a:pt x="70" y="45"/>
                    <a:pt x="0" y="0"/>
                    <a:pt x="36" y="114"/>
                  </a:cubicBezTo>
                  <a:cubicBezTo>
                    <a:pt x="72" y="229"/>
                    <a:pt x="130" y="129"/>
                    <a:pt x="130" y="129"/>
                  </a:cubicBezTo>
                  <a:lnTo>
                    <a:pt x="7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2" name="Freeform 391"/>
            <p:cNvSpPr>
              <a:spLocks/>
            </p:cNvSpPr>
            <p:nvPr/>
          </p:nvSpPr>
          <p:spPr bwMode="auto">
            <a:xfrm>
              <a:off x="6351271" y="2574753"/>
              <a:ext cx="118859" cy="209147"/>
            </a:xfrm>
            <a:custGeom>
              <a:avLst/>
              <a:gdLst>
                <a:gd name="T0" fmla="*/ 60 w 130"/>
                <a:gd name="T1" fmla="*/ 45 h 229"/>
                <a:gd name="T2" fmla="*/ 94 w 130"/>
                <a:gd name="T3" fmla="*/ 114 h 229"/>
                <a:gd name="T4" fmla="*/ 0 w 130"/>
                <a:gd name="T5" fmla="*/ 129 h 229"/>
                <a:gd name="T6" fmla="*/ 60 w 130"/>
                <a:gd name="T7" fmla="*/ 4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29">
                  <a:moveTo>
                    <a:pt x="60" y="45"/>
                  </a:moveTo>
                  <a:cubicBezTo>
                    <a:pt x="60" y="45"/>
                    <a:pt x="130" y="0"/>
                    <a:pt x="94" y="114"/>
                  </a:cubicBezTo>
                  <a:cubicBezTo>
                    <a:pt x="58" y="229"/>
                    <a:pt x="0" y="129"/>
                    <a:pt x="0" y="129"/>
                  </a:cubicBezTo>
                  <a:lnTo>
                    <a:pt x="60" y="45"/>
                  </a:lnTo>
                  <a:close/>
                </a:path>
              </a:pathLst>
            </a:custGeom>
            <a:solidFill>
              <a:srgbClr val="FDD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3" name="Freeform 392"/>
            <p:cNvSpPr>
              <a:spLocks/>
            </p:cNvSpPr>
            <p:nvPr/>
          </p:nvSpPr>
          <p:spPr bwMode="auto">
            <a:xfrm>
              <a:off x="5711260" y="3298193"/>
              <a:ext cx="949730" cy="661726"/>
            </a:xfrm>
            <a:custGeom>
              <a:avLst/>
              <a:gdLst>
                <a:gd name="T0" fmla="*/ 1038 w 1038"/>
                <a:gd name="T1" fmla="*/ 724 h 724"/>
                <a:gd name="T2" fmla="*/ 0 w 1038"/>
                <a:gd name="T3" fmla="*/ 724 h 724"/>
                <a:gd name="T4" fmla="*/ 0 w 1038"/>
                <a:gd name="T5" fmla="*/ 80 h 724"/>
                <a:gd name="T6" fmla="*/ 80 w 1038"/>
                <a:gd name="T7" fmla="*/ 0 h 724"/>
                <a:gd name="T8" fmla="*/ 958 w 1038"/>
                <a:gd name="T9" fmla="*/ 0 h 724"/>
                <a:gd name="T10" fmla="*/ 1038 w 1038"/>
                <a:gd name="T11" fmla="*/ 80 h 724"/>
                <a:gd name="T12" fmla="*/ 1038 w 1038"/>
                <a:gd name="T13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24">
                  <a:moveTo>
                    <a:pt x="1038" y="724"/>
                  </a:moveTo>
                  <a:cubicBezTo>
                    <a:pt x="0" y="724"/>
                    <a:pt x="0" y="724"/>
                    <a:pt x="0" y="72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958" y="0"/>
                    <a:pt x="958" y="0"/>
                    <a:pt x="958" y="0"/>
                  </a:cubicBezTo>
                  <a:cubicBezTo>
                    <a:pt x="1002" y="0"/>
                    <a:pt x="1038" y="36"/>
                    <a:pt x="1038" y="80"/>
                  </a:cubicBezTo>
                  <a:lnTo>
                    <a:pt x="1038" y="724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4" name="Freeform 393"/>
            <p:cNvSpPr>
              <a:spLocks/>
            </p:cNvSpPr>
            <p:nvPr/>
          </p:nvSpPr>
          <p:spPr bwMode="auto">
            <a:xfrm>
              <a:off x="5904406" y="3433053"/>
              <a:ext cx="564581" cy="521151"/>
            </a:xfrm>
            <a:custGeom>
              <a:avLst/>
              <a:gdLst>
                <a:gd name="T0" fmla="*/ 617 w 617"/>
                <a:gd name="T1" fmla="*/ 570 h 570"/>
                <a:gd name="T2" fmla="*/ 0 w 617"/>
                <a:gd name="T3" fmla="*/ 570 h 570"/>
                <a:gd name="T4" fmla="*/ 0 w 617"/>
                <a:gd name="T5" fmla="*/ 33 h 570"/>
                <a:gd name="T6" fmla="*/ 33 w 617"/>
                <a:gd name="T7" fmla="*/ 0 h 570"/>
                <a:gd name="T8" fmla="*/ 584 w 617"/>
                <a:gd name="T9" fmla="*/ 0 h 570"/>
                <a:gd name="T10" fmla="*/ 617 w 617"/>
                <a:gd name="T11" fmla="*/ 33 h 570"/>
                <a:gd name="T12" fmla="*/ 617 w 617"/>
                <a:gd name="T1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7" h="570">
                  <a:moveTo>
                    <a:pt x="617" y="570"/>
                  </a:moveTo>
                  <a:cubicBezTo>
                    <a:pt x="0" y="570"/>
                    <a:pt x="0" y="570"/>
                    <a:pt x="0" y="57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602" y="0"/>
                    <a:pt x="617" y="15"/>
                    <a:pt x="617" y="33"/>
                  </a:cubicBezTo>
                  <a:lnTo>
                    <a:pt x="617" y="57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5" name="Freeform 394"/>
            <p:cNvSpPr>
              <a:spLocks/>
            </p:cNvSpPr>
            <p:nvPr/>
          </p:nvSpPr>
          <p:spPr bwMode="auto">
            <a:xfrm>
              <a:off x="5711260" y="3829630"/>
              <a:ext cx="949730" cy="697154"/>
            </a:xfrm>
            <a:custGeom>
              <a:avLst/>
              <a:gdLst>
                <a:gd name="T0" fmla="*/ 519 w 1038"/>
                <a:gd name="T1" fmla="*/ 0 h 762"/>
                <a:gd name="T2" fmla="*/ 0 w 1038"/>
                <a:gd name="T3" fmla="*/ 143 h 762"/>
                <a:gd name="T4" fmla="*/ 0 w 1038"/>
                <a:gd name="T5" fmla="*/ 619 h 762"/>
                <a:gd name="T6" fmla="*/ 519 w 1038"/>
                <a:gd name="T7" fmla="*/ 762 h 762"/>
                <a:gd name="T8" fmla="*/ 1038 w 1038"/>
                <a:gd name="T9" fmla="*/ 619 h 762"/>
                <a:gd name="T10" fmla="*/ 1038 w 1038"/>
                <a:gd name="T11" fmla="*/ 143 h 762"/>
                <a:gd name="T12" fmla="*/ 519 w 1038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8" h="762">
                  <a:moveTo>
                    <a:pt x="519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0" y="619"/>
                    <a:pt x="63" y="762"/>
                    <a:pt x="519" y="762"/>
                  </a:cubicBezTo>
                  <a:cubicBezTo>
                    <a:pt x="976" y="762"/>
                    <a:pt x="1038" y="619"/>
                    <a:pt x="1038" y="619"/>
                  </a:cubicBezTo>
                  <a:cubicBezTo>
                    <a:pt x="1038" y="143"/>
                    <a:pt x="1038" y="143"/>
                    <a:pt x="1038" y="143"/>
                  </a:cubicBezTo>
                  <a:lnTo>
                    <a:pt x="519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6" name="Rectangle 395"/>
            <p:cNvSpPr>
              <a:spLocks noChangeArrowheads="1"/>
            </p:cNvSpPr>
            <p:nvPr/>
          </p:nvSpPr>
          <p:spPr bwMode="auto">
            <a:xfrm>
              <a:off x="5904406" y="3543911"/>
              <a:ext cx="564581" cy="79087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  <p:sp>
          <p:nvSpPr>
            <p:cNvPr id="397" name="Freeform 396"/>
            <p:cNvSpPr>
              <a:spLocks/>
            </p:cNvSpPr>
            <p:nvPr/>
          </p:nvSpPr>
          <p:spPr bwMode="auto">
            <a:xfrm>
              <a:off x="5942121" y="2180460"/>
              <a:ext cx="509723" cy="669725"/>
            </a:xfrm>
            <a:custGeom>
              <a:avLst/>
              <a:gdLst>
                <a:gd name="T0" fmla="*/ 410 w 557"/>
                <a:gd name="T1" fmla="*/ 691 h 732"/>
                <a:gd name="T2" fmla="*/ 538 w 557"/>
                <a:gd name="T3" fmla="*/ 416 h 732"/>
                <a:gd name="T4" fmla="*/ 534 w 557"/>
                <a:gd name="T5" fmla="*/ 207 h 732"/>
                <a:gd name="T6" fmla="*/ 534 w 557"/>
                <a:gd name="T7" fmla="*/ 207 h 732"/>
                <a:gd name="T8" fmla="*/ 344 w 557"/>
                <a:gd name="T9" fmla="*/ 0 h 732"/>
                <a:gd name="T10" fmla="*/ 160 w 557"/>
                <a:gd name="T11" fmla="*/ 94 h 732"/>
                <a:gd name="T12" fmla="*/ 160 w 557"/>
                <a:gd name="T13" fmla="*/ 93 h 732"/>
                <a:gd name="T14" fmla="*/ 27 w 557"/>
                <a:gd name="T15" fmla="*/ 202 h 732"/>
                <a:gd name="T16" fmla="*/ 5 w 557"/>
                <a:gd name="T17" fmla="*/ 379 h 732"/>
                <a:gd name="T18" fmla="*/ 5 w 557"/>
                <a:gd name="T19" fmla="*/ 379 h 732"/>
                <a:gd name="T20" fmla="*/ 117 w 557"/>
                <a:gd name="T21" fmla="*/ 685 h 732"/>
                <a:gd name="T22" fmla="*/ 117 w 557"/>
                <a:gd name="T23" fmla="*/ 685 h 732"/>
                <a:gd name="T24" fmla="*/ 266 w 557"/>
                <a:gd name="T25" fmla="*/ 732 h 732"/>
                <a:gd name="T26" fmla="*/ 410 w 557"/>
                <a:gd name="T27" fmla="*/ 691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" h="732">
                  <a:moveTo>
                    <a:pt x="410" y="691"/>
                  </a:moveTo>
                  <a:cubicBezTo>
                    <a:pt x="410" y="691"/>
                    <a:pt x="487" y="661"/>
                    <a:pt x="538" y="416"/>
                  </a:cubicBezTo>
                  <a:cubicBezTo>
                    <a:pt x="547" y="367"/>
                    <a:pt x="557" y="283"/>
                    <a:pt x="534" y="207"/>
                  </a:cubicBezTo>
                  <a:cubicBezTo>
                    <a:pt x="534" y="207"/>
                    <a:pt x="534" y="207"/>
                    <a:pt x="534" y="207"/>
                  </a:cubicBezTo>
                  <a:cubicBezTo>
                    <a:pt x="520" y="107"/>
                    <a:pt x="344" y="0"/>
                    <a:pt x="344" y="0"/>
                  </a:cubicBezTo>
                  <a:cubicBezTo>
                    <a:pt x="344" y="50"/>
                    <a:pt x="172" y="91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23" y="108"/>
                    <a:pt x="81" y="93"/>
                    <a:pt x="27" y="202"/>
                  </a:cubicBezTo>
                  <a:cubicBezTo>
                    <a:pt x="4" y="247"/>
                    <a:pt x="0" y="312"/>
                    <a:pt x="5" y="379"/>
                  </a:cubicBezTo>
                  <a:cubicBezTo>
                    <a:pt x="5" y="379"/>
                    <a:pt x="5" y="379"/>
                    <a:pt x="5" y="379"/>
                  </a:cubicBezTo>
                  <a:cubicBezTo>
                    <a:pt x="25" y="617"/>
                    <a:pt x="117" y="685"/>
                    <a:pt x="117" y="685"/>
                  </a:cubicBezTo>
                  <a:cubicBezTo>
                    <a:pt x="117" y="685"/>
                    <a:pt x="117" y="685"/>
                    <a:pt x="117" y="685"/>
                  </a:cubicBezTo>
                  <a:cubicBezTo>
                    <a:pt x="177" y="713"/>
                    <a:pt x="266" y="732"/>
                    <a:pt x="266" y="732"/>
                  </a:cubicBezTo>
                  <a:cubicBezTo>
                    <a:pt x="266" y="732"/>
                    <a:pt x="354" y="711"/>
                    <a:pt x="410" y="691"/>
                  </a:cubicBezTo>
                  <a:close/>
                </a:path>
              </a:pathLst>
            </a:custGeom>
            <a:solidFill>
              <a:srgbClr val="946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D" sz="2400"/>
            </a:p>
          </p:txBody>
        </p:sp>
      </p:grpSp>
      <p:sp>
        <p:nvSpPr>
          <p:cNvPr id="398" name="TextBox 397"/>
          <p:cNvSpPr txBox="1"/>
          <p:nvPr/>
        </p:nvSpPr>
        <p:spPr>
          <a:xfrm>
            <a:off x="645715" y="715312"/>
            <a:ext cx="408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Apa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itu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2800" dirty="0">
                <a:solidFill>
                  <a:schemeClr val="accent1"/>
                </a:solidFill>
              </a:rPr>
              <a:t>SPAN PTKIN 2019 </a:t>
            </a:r>
            <a:r>
              <a:rPr lang="en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grpSp>
        <p:nvGrpSpPr>
          <p:cNvPr id="399" name="Group 398"/>
          <p:cNvGrpSpPr/>
          <p:nvPr/>
        </p:nvGrpSpPr>
        <p:grpSpPr>
          <a:xfrm>
            <a:off x="795391" y="1345972"/>
            <a:ext cx="609111" cy="91929"/>
            <a:chOff x="8921264" y="5631744"/>
            <a:chExt cx="870714" cy="131411"/>
          </a:xfrm>
        </p:grpSpPr>
        <p:sp>
          <p:nvSpPr>
            <p:cNvPr id="400" name="Oval 399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1" name="Oval 400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2" name="Oval 401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403" name="Oval 402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405" name="TextBox 404"/>
          <p:cNvSpPr txBox="1"/>
          <p:nvPr/>
        </p:nvSpPr>
        <p:spPr>
          <a:xfrm>
            <a:off x="700551" y="1609119"/>
            <a:ext cx="5431458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Seleksi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Prestasi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Akademik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Nasional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Ujian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Perguruan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Tinggi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Keagamaan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Islam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Negeri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Tahun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2019 </a:t>
            </a:r>
          </a:p>
        </p:txBody>
      </p:sp>
      <p:cxnSp>
        <p:nvCxnSpPr>
          <p:cNvPr id="194" name="Straight Connector 193"/>
          <p:cNvCxnSpPr/>
          <p:nvPr/>
        </p:nvCxnSpPr>
        <p:spPr>
          <a:xfrm>
            <a:off x="896218" y="3431892"/>
            <a:ext cx="0" cy="96739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1095454" y="2343150"/>
            <a:ext cx="1289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Seleksi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Prestasi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106508" y="3409950"/>
            <a:ext cx="4151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Siswa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pelamar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memilih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 (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PTKIN yang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diminati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Siswa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pelamar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memilih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 (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program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yang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diminati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pada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masing-masing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PTKIN.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Urutan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pilihan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PTKIN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menyatakan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prioritas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pilihan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197" name="Group 196"/>
          <p:cNvGrpSpPr/>
          <p:nvPr/>
        </p:nvGrpSpPr>
        <p:grpSpPr>
          <a:xfrm>
            <a:off x="795441" y="2759202"/>
            <a:ext cx="193548" cy="193548"/>
            <a:chOff x="6025302" y="5319783"/>
            <a:chExt cx="193548" cy="193548"/>
          </a:xfrm>
        </p:grpSpPr>
        <p:sp>
          <p:nvSpPr>
            <p:cNvPr id="198" name="Oval 197"/>
            <p:cNvSpPr/>
            <p:nvPr/>
          </p:nvSpPr>
          <p:spPr>
            <a:xfrm rot="5400000" flipV="1">
              <a:off x="6025302" y="53197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6070494" y="5404178"/>
              <a:ext cx="103164" cy="45719"/>
              <a:chOff x="7380112" y="5636623"/>
              <a:chExt cx="61356" cy="27191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Group 201"/>
          <p:cNvGrpSpPr/>
          <p:nvPr/>
        </p:nvGrpSpPr>
        <p:grpSpPr>
          <a:xfrm>
            <a:off x="803790" y="2414163"/>
            <a:ext cx="193548" cy="193548"/>
            <a:chOff x="6025302" y="4881983"/>
            <a:chExt cx="193548" cy="193548"/>
          </a:xfrm>
        </p:grpSpPr>
        <p:sp>
          <p:nvSpPr>
            <p:cNvPr id="203" name="Oval 202"/>
            <p:cNvSpPr/>
            <p:nvPr/>
          </p:nvSpPr>
          <p:spPr>
            <a:xfrm rot="5400000" flipV="1">
              <a:off x="6025302" y="4881983"/>
              <a:ext cx="193548" cy="1935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6070494" y="4966378"/>
              <a:ext cx="103164" cy="45719"/>
              <a:chOff x="7380112" y="5636623"/>
              <a:chExt cx="61356" cy="27191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 flipV="1">
                <a:off x="7408409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 flipV="1">
                <a:off x="7380112" y="5636623"/>
                <a:ext cx="33059" cy="27191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7" name="TextBox 206"/>
          <p:cNvSpPr txBox="1"/>
          <p:nvPr/>
        </p:nvSpPr>
        <p:spPr>
          <a:xfrm>
            <a:off x="1095454" y="2677464"/>
            <a:ext cx="148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Persyaratan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Siswa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116780" y="3036718"/>
            <a:ext cx="1752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Program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Studi</a:t>
            </a:r>
            <a:r>
              <a:rPr lang="en-ID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Pilihan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209" name="Group 208"/>
          <p:cNvGrpSpPr/>
          <p:nvPr/>
        </p:nvGrpSpPr>
        <p:grpSpPr>
          <a:xfrm>
            <a:off x="803790" y="3105150"/>
            <a:ext cx="193548" cy="193548"/>
            <a:chOff x="805132" y="2674640"/>
            <a:chExt cx="193548" cy="193548"/>
          </a:xfrm>
        </p:grpSpPr>
        <p:sp>
          <p:nvSpPr>
            <p:cNvPr id="210" name="Oval 209"/>
            <p:cNvSpPr/>
            <p:nvPr/>
          </p:nvSpPr>
          <p:spPr>
            <a:xfrm rot="5400000" flipV="1">
              <a:off x="805132" y="2674640"/>
              <a:ext cx="193548" cy="1935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1" name="Oval 210"/>
            <p:cNvSpPr/>
            <p:nvPr/>
          </p:nvSpPr>
          <p:spPr>
            <a:xfrm>
              <a:off x="857135" y="2729048"/>
              <a:ext cx="89005" cy="84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060692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8003526" y="555979"/>
          <a:ext cx="1140474" cy="353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8054201" y="1285062"/>
            <a:ext cx="1039123" cy="28056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4376" t="23232" r="22800" b="330"/>
          <a:stretch/>
        </p:blipFill>
        <p:spPr>
          <a:xfrm>
            <a:off x="1676400" y="1003510"/>
            <a:ext cx="4934337" cy="3477046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3951516" y="349369"/>
            <a:ext cx="4102685" cy="1044002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mendapatkan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berupa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password,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password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sesuai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login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diberikan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apapun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karakternya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9" name="Oval 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5621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9854" r="9258" b="8930"/>
          <a:stretch/>
        </p:blipFill>
        <p:spPr>
          <a:xfrm>
            <a:off x="685800" y="1491120"/>
            <a:ext cx="6705600" cy="31209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5" name="Freeform 4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054201" y="1285062"/>
            <a:ext cx="1039123" cy="28056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entagon 11"/>
          <p:cNvSpPr/>
          <p:nvPr/>
        </p:nvSpPr>
        <p:spPr>
          <a:xfrm>
            <a:off x="3352800" y="349369"/>
            <a:ext cx="4701401" cy="1044002"/>
          </a:xfrm>
          <a:prstGeom prst="homePlate">
            <a:avLst>
              <a:gd name="adj" fmla="val 21700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berhasil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login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mendapatkan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informasi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rapor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41149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terdapat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ketidakcocokkan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nilai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menghubungi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6" name="Oval 1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4508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18" y="873437"/>
            <a:ext cx="4807744" cy="2228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14" y="3102288"/>
            <a:ext cx="4775548" cy="2041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5" name="Freeform 4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054201" y="2012448"/>
            <a:ext cx="1039123" cy="207824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8054200" y="557675"/>
            <a:ext cx="1039123" cy="6234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entagon 11"/>
          <p:cNvSpPr/>
          <p:nvPr/>
        </p:nvSpPr>
        <p:spPr>
          <a:xfrm>
            <a:off x="3951514" y="1065357"/>
            <a:ext cx="4102685" cy="1044002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mengentrikan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biodata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lengkap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Foto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harus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diupload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format JPG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ukuran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maksial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500 MB. 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6" name="Oval 1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9670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68008"/>
            <a:ext cx="3949604" cy="40398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5" name="Freeform 4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054201" y="2012448"/>
            <a:ext cx="1039123" cy="207824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8054200" y="557675"/>
            <a:ext cx="1039123" cy="6234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entagon 11"/>
          <p:cNvSpPr/>
          <p:nvPr/>
        </p:nvSpPr>
        <p:spPr>
          <a:xfrm>
            <a:off x="3951514" y="869412"/>
            <a:ext cx="4102685" cy="1551684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wajib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semua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disediakan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total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penghasilan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orang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&lt; 3.000.000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bidik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pendataan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awal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Sistem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hanya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melakukan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pendataan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awal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proses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registrasi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tetap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harus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diajukan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proses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penerimaan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bidik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PTKIN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6" name="Oval 1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6258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82" y="1596798"/>
            <a:ext cx="5514450" cy="25564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054201" y="2012448"/>
            <a:ext cx="1039123" cy="207824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8054200" y="557675"/>
            <a:ext cx="1039123" cy="6234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951514" y="1065357"/>
            <a:ext cx="4102685" cy="1044002"/>
          </a:xfrm>
          <a:prstGeom prst="homePlate">
            <a:avLst>
              <a:gd name="adj" fmla="val 21700"/>
            </a:avLst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semua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diisi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disimpan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melanjutkan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proses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selanjutnya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diubah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belum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2088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95" y="1095962"/>
            <a:ext cx="5118324" cy="37669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054201" y="2739834"/>
            <a:ext cx="1039123" cy="135086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8054200" y="557675"/>
            <a:ext cx="1039123" cy="135086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450772" y="1783947"/>
            <a:ext cx="4603427" cy="1044002"/>
          </a:xfrm>
          <a:prstGeom prst="homePlate">
            <a:avLst>
              <a:gd name="adj" fmla="val 2170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harus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memilih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 PTKIN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 program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studi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per PTKIN.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Urutan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dipilih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merupakan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urutan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prioritas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Pilihan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PTKIN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dipilih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dropdown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dibagian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bawah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kemudian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simpan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pilihan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4411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7" y="1641877"/>
            <a:ext cx="6652370" cy="226353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054201" y="2739834"/>
            <a:ext cx="1039123" cy="135086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8054200" y="557675"/>
            <a:ext cx="1039123" cy="135086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450772" y="1783947"/>
            <a:ext cx="4603427" cy="1044002"/>
          </a:xfrm>
          <a:prstGeom prst="homePlate">
            <a:avLst>
              <a:gd name="adj" fmla="val 2170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Pilihan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bisa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diubah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sebelum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difinalisasi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5325" y="367457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perhatikan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pilihan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prodi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jurusan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peminatan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sekolah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6" name="Oval 1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285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2"/>
          <a:stretch/>
        </p:blipFill>
        <p:spPr>
          <a:xfrm>
            <a:off x="1858180" y="2343150"/>
            <a:ext cx="5241299" cy="19250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054201" y="3467220"/>
            <a:ext cx="1039123" cy="6234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8054200" y="557675"/>
            <a:ext cx="1039123" cy="207824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450774" y="2529570"/>
            <a:ext cx="4603427" cy="1044002"/>
          </a:xfrm>
          <a:prstGeom prst="homePlate">
            <a:avLst>
              <a:gd name="adj" fmla="val 21700"/>
            </a:avLst>
          </a:prstGeom>
          <a:solidFill>
            <a:schemeClr val="accent5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Entri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prestasi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dimasukkan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selengkap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mungkin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disertai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bukti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dalam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format JPG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maksimal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 MB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kemudian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klik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upload.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592286" y="3363308"/>
            <a:ext cx="3929743" cy="642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7" name="Oval 16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6821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39" y="2557462"/>
            <a:ext cx="5457825" cy="25860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054200" y="557675"/>
            <a:ext cx="1039123" cy="280563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450772" y="3256956"/>
            <a:ext cx="4603427" cy="1044002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harap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mengecek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biodatahan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prestasi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kembali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sebelum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melakukan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48049" y="1359112"/>
            <a:ext cx="5530127" cy="1404257"/>
          </a:xfrm>
          <a:prstGeom prst="roundRect">
            <a:avLst>
              <a:gd name="adj" fmla="val 7365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INGAT! DATA YANG SUDAH DIFINALISASI TIDAK DAPAT DIUBAH KEMBALI. </a:t>
            </a:r>
          </a:p>
          <a:p>
            <a:pPr algn="ctr"/>
            <a:r>
              <a:rPr lang="en-US" b="1" dirty="0"/>
              <a:t>PERIKSA DAN PASTIKAN DATA YANG ANDA ISI SUDAH BENAR.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6" name="Oval 1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8483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5" y="1214559"/>
            <a:ext cx="4756117" cy="36894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5" name="Freeform 4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054200" y="557675"/>
            <a:ext cx="1039123" cy="280563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entagon 10"/>
          <p:cNvSpPr/>
          <p:nvPr/>
        </p:nvSpPr>
        <p:spPr>
          <a:xfrm>
            <a:off x="3450772" y="3256956"/>
            <a:ext cx="4603427" cy="1044002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Siswa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melihat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kartu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peserta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mencetak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kartu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sebelum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atau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sesudah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finalisasi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kartu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dicetak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daftar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ulang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merupakan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data final.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5" name="Oval 1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588795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57" y="1455982"/>
            <a:ext cx="6683681" cy="3334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5477" y="440320"/>
            <a:ext cx="2073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SPAN PTKIN 2019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548" y="832735"/>
            <a:ext cx="5230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Seleksi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Prestasi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Akademik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Nasional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dan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Ujian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Masuk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Perguruan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Tinggi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Keagamaan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Islam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Negeri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Tahun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2019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43583" y="1156203"/>
            <a:ext cx="456833" cy="68947"/>
            <a:chOff x="8921264" y="5631744"/>
            <a:chExt cx="870714" cy="131411"/>
          </a:xfrm>
        </p:grpSpPr>
        <p:sp>
          <p:nvSpPr>
            <p:cNvPr id="6" name="Oval 5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" name="Oval 6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8" name="Oval 7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</p:spTree>
    <p:extLst>
      <p:ext uri="{BB962C8B-B14F-4D97-AF65-F5344CB8AC3E}">
        <p14:creationId xmlns:p14="http://schemas.microsoft.com/office/powerpoint/2010/main" val="5678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63" y="477657"/>
            <a:ext cx="3665050" cy="4220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54202" y="557676"/>
            <a:ext cx="1039123" cy="3533018"/>
            <a:chOff x="10738935" y="743567"/>
            <a:chExt cx="1385497" cy="4710691"/>
          </a:xfrm>
        </p:grpSpPr>
        <p:sp>
          <p:nvSpPr>
            <p:cNvPr id="4" name="Freeform 3"/>
            <p:cNvSpPr/>
            <p:nvPr/>
          </p:nvSpPr>
          <p:spPr>
            <a:xfrm>
              <a:off x="10738935" y="743567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Login </a:t>
              </a:r>
              <a:r>
                <a:rPr lang="en-US" sz="1200" dirty="0" err="1"/>
                <a:t>Siswa</a:t>
              </a:r>
              <a:endParaRPr lang="en-US" sz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738935" y="1713415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Biodata</a:t>
              </a:r>
              <a:endParaRPr lang="en-US" sz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38935" y="2683264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Pilih</a:t>
              </a:r>
              <a:r>
                <a:rPr lang="en-US" sz="1200" dirty="0"/>
                <a:t> Prodi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0738935" y="3653112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Entri</a:t>
              </a:r>
              <a:r>
                <a:rPr lang="en-US" sz="1200" dirty="0"/>
                <a:t> </a:t>
              </a:r>
              <a:r>
                <a:rPr lang="en-US" sz="1200" dirty="0" err="1"/>
                <a:t>Prestasi</a:t>
              </a:r>
              <a:endParaRPr lang="en-US" sz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738935" y="4622960"/>
              <a:ext cx="1385497" cy="831298"/>
            </a:xfrm>
            <a:custGeom>
              <a:avLst/>
              <a:gdLst>
                <a:gd name="connsiteX0" fmla="*/ 0 w 1385497"/>
                <a:gd name="connsiteY0" fmla="*/ 0 h 831298"/>
                <a:gd name="connsiteX1" fmla="*/ 1385497 w 1385497"/>
                <a:gd name="connsiteY1" fmla="*/ 0 h 831298"/>
                <a:gd name="connsiteX2" fmla="*/ 1385497 w 1385497"/>
                <a:gd name="connsiteY2" fmla="*/ 831298 h 831298"/>
                <a:gd name="connsiteX3" fmla="*/ 0 w 1385497"/>
                <a:gd name="connsiteY3" fmla="*/ 831298 h 831298"/>
                <a:gd name="connsiteX4" fmla="*/ 0 w 1385497"/>
                <a:gd name="connsiteY4" fmla="*/ 0 h 8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97" h="831298">
                  <a:moveTo>
                    <a:pt x="0" y="0"/>
                  </a:moveTo>
                  <a:lnTo>
                    <a:pt x="1385497" y="0"/>
                  </a:lnTo>
                  <a:lnTo>
                    <a:pt x="1385497" y="831298"/>
                  </a:lnTo>
                  <a:lnTo>
                    <a:pt x="0" y="8312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/>
                <a:t>Finalisasi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Cetak</a:t>
              </a:r>
              <a:r>
                <a:rPr lang="en-US" sz="1200" dirty="0"/>
                <a:t> </a:t>
              </a:r>
              <a:r>
                <a:rPr lang="en-US" sz="1200" dirty="0" err="1"/>
                <a:t>Kartu</a:t>
              </a:r>
              <a:r>
                <a:rPr lang="en-US" sz="1200" dirty="0"/>
                <a:t> </a:t>
              </a:r>
              <a:r>
                <a:rPr lang="en-US" sz="1200" dirty="0" err="1"/>
                <a:t>Peserta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054200" y="557675"/>
            <a:ext cx="1039123" cy="280563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entagon 9"/>
          <p:cNvSpPr/>
          <p:nvPr/>
        </p:nvSpPr>
        <p:spPr>
          <a:xfrm>
            <a:off x="3450773" y="3413735"/>
            <a:ext cx="4603427" cy="730443"/>
          </a:xfrm>
          <a:prstGeom prst="homePlate">
            <a:avLst>
              <a:gd name="adj" fmla="val 21700"/>
            </a:avLst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Kartu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pendaftaran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dicetak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ditandatangani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untuk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kepentingan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daftar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ulang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jika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diterima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PTKIN yang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dipilih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melalui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jalur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SPAN PTKIN </a:t>
            </a:r>
            <a:r>
              <a:rPr lang="en-US" sz="13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2019</a:t>
            </a:r>
            <a:endParaRPr lang="en-US" sz="13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227" y="285750"/>
            <a:ext cx="2802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Pendaftaran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Siswa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227" y="701248"/>
            <a:ext cx="1656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PEDAFTARAN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90967" y="1038846"/>
            <a:ext cx="456833" cy="68947"/>
            <a:chOff x="8921264" y="5631744"/>
            <a:chExt cx="870714" cy="131411"/>
          </a:xfrm>
        </p:grpSpPr>
        <p:sp>
          <p:nvSpPr>
            <p:cNvPr id="14" name="Oval 13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135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7" y="1570048"/>
            <a:ext cx="2121152" cy="28827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3606" y="1821375"/>
            <a:ext cx="417538" cy="13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indent="-90170">
              <a:lnSpc>
                <a:spcPct val="115000"/>
              </a:lnSpc>
              <a:spcAft>
                <a:spcPts val="1000"/>
              </a:spcAft>
            </a:pPr>
            <a:r>
              <a:rPr lang="en-US" sz="600" b="1">
                <a:solidFill>
                  <a:srgbClr val="000000"/>
                </a:solidFill>
                <a:effectLst/>
                <a:latin typeface="Arial" charset="0"/>
                <a:ea typeface="Calibri" charset="0"/>
                <a:cs typeface="Arial" charset="0"/>
              </a:rPr>
              <a:t>2019</a:t>
            </a:r>
            <a:endParaRPr lang="en-US" sz="900" b="1">
              <a:effectLst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8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3802601" y="440320"/>
            <a:ext cx="15388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Kontak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Kami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25028" y="832735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dirty="0" err="1">
                <a:solidFill>
                  <a:schemeClr val="accent3"/>
                </a:solidFill>
              </a:rPr>
              <a:t>https</a:t>
            </a:r>
            <a:r>
              <a:rPr lang="id-ID" sz="900" dirty="0">
                <a:solidFill>
                  <a:schemeClr val="accent3"/>
                </a:solidFill>
              </a:rPr>
              <a:t>;//span-</a:t>
            </a:r>
            <a:r>
              <a:rPr lang="id-ID" sz="900" dirty="0" err="1">
                <a:solidFill>
                  <a:schemeClr val="accent3"/>
                </a:solidFill>
              </a:rPr>
              <a:t>ptkin.ac.id</a:t>
            </a:r>
            <a:endParaRPr lang="en-US" sz="900" b="1" dirty="0">
              <a:solidFill>
                <a:schemeClr val="accent3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343583" y="1156203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17">
                        <a14:backgroundMark x1="7961" y1="30769" x2="7961" y2="30769"/>
                        <a14:backgroundMark x1="1068" y1="9375" x2="1553" y2="43510"/>
                        <a14:backgroundMark x1="1553" y1="93269" x2="1553" y2="93269"/>
                        <a14:backgroundMark x1="1553" y1="87019" x2="4757" y2="95673"/>
                        <a14:backgroundMark x1="1262" y1="78846" x2="1262" y2="84135"/>
                        <a14:backgroundMark x1="93592" y1="13702" x2="94757" y2="37740"/>
                        <a14:backgroundMark x1="96796" y1="59615" x2="96699" y2="75481"/>
                        <a14:backgroundMark x1="4854" y1="12981" x2="5049" y2="50000"/>
                        <a14:backgroundMark x1="69126" y1="6731" x2="71262" y2="9135"/>
                        <a14:backgroundMark x1="66311" y1="5529" x2="72330" y2="14663"/>
                        <a14:backgroundMark x1="64466" y1="8894" x2="65340" y2="3606"/>
                        <a14:backgroundMark x1="97379" y1="46875" x2="99903" y2="47115"/>
                        <a14:backgroundMark x1="2330" y1="98798" x2="2330" y2="98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198259"/>
            <a:ext cx="8570102" cy="34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3092536" y="440320"/>
            <a:ext cx="29589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Agenda SPAN PTKIN 2018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25030" y="832735"/>
            <a:ext cx="12939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dirty="0" err="1" smtClean="0">
                <a:solidFill>
                  <a:schemeClr val="accent3"/>
                </a:solidFill>
              </a:rPr>
              <a:t>https</a:t>
            </a:r>
            <a:r>
              <a:rPr lang="id-ID" sz="900" dirty="0" smtClean="0">
                <a:solidFill>
                  <a:schemeClr val="accent3"/>
                </a:solidFill>
              </a:rPr>
              <a:t>;//span-</a:t>
            </a:r>
            <a:r>
              <a:rPr lang="id-ID" sz="900" dirty="0" err="1" smtClean="0">
                <a:solidFill>
                  <a:schemeClr val="accent3"/>
                </a:solidFill>
              </a:rPr>
              <a:t>ptkin.ac.id</a:t>
            </a:r>
            <a:endParaRPr lang="en-US" sz="900" b="1" dirty="0">
              <a:solidFill>
                <a:schemeClr val="accent3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343583" y="1156203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6" name="Line 1"/>
          <p:cNvSpPr>
            <a:spLocks/>
          </p:cNvSpPr>
          <p:nvPr/>
        </p:nvSpPr>
        <p:spPr bwMode="auto">
          <a:xfrm>
            <a:off x="6283665" y="2297836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17" name="Side 1_1"/>
          <p:cNvGrpSpPr/>
          <p:nvPr/>
        </p:nvGrpSpPr>
        <p:grpSpPr>
          <a:xfrm rot="18900000">
            <a:off x="6501864" y="2087402"/>
            <a:ext cx="1364551" cy="829608"/>
            <a:chOff x="1538296" y="3132084"/>
            <a:chExt cx="2342994" cy="1424473"/>
          </a:xfrm>
        </p:grpSpPr>
        <p:sp>
          <p:nvSpPr>
            <p:cNvPr id="18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9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grpSp>
        <p:nvGrpSpPr>
          <p:cNvPr id="20" name="Side 1_2"/>
          <p:cNvGrpSpPr/>
          <p:nvPr/>
        </p:nvGrpSpPr>
        <p:grpSpPr>
          <a:xfrm rot="2700000">
            <a:off x="6499503" y="2087345"/>
            <a:ext cx="1368357" cy="826173"/>
            <a:chOff x="1534241" y="3131996"/>
            <a:chExt cx="2349528" cy="1418576"/>
          </a:xfrm>
        </p:grpSpPr>
        <p:sp>
          <p:nvSpPr>
            <p:cNvPr id="21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2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23" name="Oval 1"/>
          <p:cNvSpPr>
            <a:spLocks noChangeArrowheads="1"/>
          </p:cNvSpPr>
          <p:nvPr/>
        </p:nvSpPr>
        <p:spPr bwMode="auto">
          <a:xfrm>
            <a:off x="7015128" y="2332509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24" name="TextBox 23"/>
          <p:cNvSpPr txBox="1"/>
          <p:nvPr/>
        </p:nvSpPr>
        <p:spPr>
          <a:xfrm>
            <a:off x="7052064" y="2358557"/>
            <a:ext cx="316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smtClean="0">
                <a:solidFill>
                  <a:schemeClr val="accent4"/>
                </a:solidFill>
              </a:rPr>
              <a:t>05</a:t>
            </a:r>
            <a:endParaRPr lang="en-US" sz="1013" b="1" dirty="0">
              <a:solidFill>
                <a:schemeClr val="accent4"/>
              </a:solidFill>
            </a:endParaRPr>
          </a:p>
        </p:txBody>
      </p:sp>
      <p:sp>
        <p:nvSpPr>
          <p:cNvPr id="25" name="Line 1"/>
          <p:cNvSpPr>
            <a:spLocks/>
          </p:cNvSpPr>
          <p:nvPr/>
        </p:nvSpPr>
        <p:spPr bwMode="auto">
          <a:xfrm>
            <a:off x="4827724" y="2297836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26" name="Side 1_1"/>
          <p:cNvGrpSpPr/>
          <p:nvPr/>
        </p:nvGrpSpPr>
        <p:grpSpPr>
          <a:xfrm rot="18900000">
            <a:off x="5045924" y="2087402"/>
            <a:ext cx="1364551" cy="829608"/>
            <a:chOff x="1538296" y="3132084"/>
            <a:chExt cx="2342994" cy="1424473"/>
          </a:xfrm>
        </p:grpSpPr>
        <p:sp>
          <p:nvSpPr>
            <p:cNvPr id="27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8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grpSp>
        <p:nvGrpSpPr>
          <p:cNvPr id="29" name="Side 1_2"/>
          <p:cNvGrpSpPr/>
          <p:nvPr/>
        </p:nvGrpSpPr>
        <p:grpSpPr>
          <a:xfrm rot="2700000">
            <a:off x="5043562" y="2087345"/>
            <a:ext cx="1368357" cy="826173"/>
            <a:chOff x="1534241" y="3131996"/>
            <a:chExt cx="2349528" cy="1418576"/>
          </a:xfrm>
        </p:grpSpPr>
        <p:sp>
          <p:nvSpPr>
            <p:cNvPr id="30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1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32" name="Oval 1"/>
          <p:cNvSpPr>
            <a:spLocks noChangeArrowheads="1"/>
          </p:cNvSpPr>
          <p:nvPr/>
        </p:nvSpPr>
        <p:spPr bwMode="auto">
          <a:xfrm>
            <a:off x="5559188" y="2332509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33" name="TextBox 32"/>
          <p:cNvSpPr txBox="1"/>
          <p:nvPr/>
        </p:nvSpPr>
        <p:spPr>
          <a:xfrm>
            <a:off x="5562600" y="2379009"/>
            <a:ext cx="316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smtClean="0">
                <a:solidFill>
                  <a:schemeClr val="accent3"/>
                </a:solidFill>
              </a:rPr>
              <a:t>04</a:t>
            </a:r>
            <a:endParaRPr lang="en-US" sz="1013" b="1" dirty="0">
              <a:solidFill>
                <a:schemeClr val="accent3"/>
              </a:solidFill>
            </a:endParaRPr>
          </a:p>
        </p:txBody>
      </p:sp>
      <p:sp>
        <p:nvSpPr>
          <p:cNvPr id="34" name="Line 1"/>
          <p:cNvSpPr>
            <a:spLocks/>
          </p:cNvSpPr>
          <p:nvPr/>
        </p:nvSpPr>
        <p:spPr bwMode="auto">
          <a:xfrm>
            <a:off x="3360191" y="2297836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35" name="Side 1_1"/>
          <p:cNvGrpSpPr/>
          <p:nvPr/>
        </p:nvGrpSpPr>
        <p:grpSpPr>
          <a:xfrm rot="18900000">
            <a:off x="3578390" y="2087402"/>
            <a:ext cx="1364551" cy="829608"/>
            <a:chOff x="1538296" y="3132084"/>
            <a:chExt cx="2342994" cy="1424473"/>
          </a:xfrm>
        </p:grpSpPr>
        <p:sp>
          <p:nvSpPr>
            <p:cNvPr id="36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7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38" name="Side 1_2"/>
          <p:cNvGrpSpPr/>
          <p:nvPr/>
        </p:nvGrpSpPr>
        <p:grpSpPr>
          <a:xfrm rot="2700000">
            <a:off x="3576028" y="2087345"/>
            <a:ext cx="1368357" cy="826173"/>
            <a:chOff x="1534241" y="3131996"/>
            <a:chExt cx="2349528" cy="1418576"/>
          </a:xfrm>
        </p:grpSpPr>
        <p:sp>
          <p:nvSpPr>
            <p:cNvPr id="39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0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41" name="Oval 1"/>
          <p:cNvSpPr>
            <a:spLocks noChangeArrowheads="1"/>
          </p:cNvSpPr>
          <p:nvPr/>
        </p:nvSpPr>
        <p:spPr bwMode="auto">
          <a:xfrm>
            <a:off x="4091654" y="2332509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42" name="TextBox 41"/>
          <p:cNvSpPr txBox="1"/>
          <p:nvPr/>
        </p:nvSpPr>
        <p:spPr>
          <a:xfrm>
            <a:off x="4114800" y="2379009"/>
            <a:ext cx="316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smtClean="0">
                <a:solidFill>
                  <a:schemeClr val="accent2"/>
                </a:solidFill>
              </a:rPr>
              <a:t>03</a:t>
            </a:r>
            <a:endParaRPr lang="en-US" sz="1013" b="1" dirty="0">
              <a:solidFill>
                <a:schemeClr val="accent2"/>
              </a:solidFill>
            </a:endParaRPr>
          </a:p>
        </p:txBody>
      </p:sp>
      <p:sp>
        <p:nvSpPr>
          <p:cNvPr id="43" name="Line 1"/>
          <p:cNvSpPr>
            <a:spLocks/>
          </p:cNvSpPr>
          <p:nvPr/>
        </p:nvSpPr>
        <p:spPr bwMode="auto">
          <a:xfrm>
            <a:off x="1895736" y="2297836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44" name="Side 1_1"/>
          <p:cNvGrpSpPr/>
          <p:nvPr/>
        </p:nvGrpSpPr>
        <p:grpSpPr>
          <a:xfrm rot="18900000">
            <a:off x="2113935" y="2087402"/>
            <a:ext cx="1364551" cy="829608"/>
            <a:chOff x="1538296" y="3132084"/>
            <a:chExt cx="2342994" cy="1424473"/>
          </a:xfrm>
        </p:grpSpPr>
        <p:sp>
          <p:nvSpPr>
            <p:cNvPr id="45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6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47" name="Side 1_2"/>
          <p:cNvGrpSpPr/>
          <p:nvPr/>
        </p:nvGrpSpPr>
        <p:grpSpPr>
          <a:xfrm rot="2700000">
            <a:off x="2111574" y="2087345"/>
            <a:ext cx="1368357" cy="826173"/>
            <a:chOff x="1534241" y="3131996"/>
            <a:chExt cx="2349528" cy="1418576"/>
          </a:xfrm>
        </p:grpSpPr>
        <p:sp>
          <p:nvSpPr>
            <p:cNvPr id="48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9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50" name="Oval 1"/>
          <p:cNvSpPr>
            <a:spLocks noChangeArrowheads="1"/>
          </p:cNvSpPr>
          <p:nvPr/>
        </p:nvSpPr>
        <p:spPr bwMode="auto">
          <a:xfrm>
            <a:off x="2627200" y="2332509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51" name="TextBox 50"/>
          <p:cNvSpPr txBox="1"/>
          <p:nvPr/>
        </p:nvSpPr>
        <p:spPr>
          <a:xfrm>
            <a:off x="2650130" y="2379009"/>
            <a:ext cx="316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smtClean="0">
                <a:solidFill>
                  <a:schemeClr val="accent1"/>
                </a:solidFill>
              </a:rPr>
              <a:t>02</a:t>
            </a:r>
            <a:endParaRPr lang="en-US" sz="1013" b="1" dirty="0">
              <a:solidFill>
                <a:schemeClr val="accent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58812" y="3194852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VERIFIKASI PDSS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05263" y="3698355"/>
            <a:ext cx="128279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Januari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- 28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Februari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2019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58338" y="3194852"/>
            <a:ext cx="177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PENDAFTARAN SISWA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04266" y="3698355"/>
            <a:ext cx="128279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 </a:t>
            </a:r>
            <a:r>
              <a:rPr lang="ro-RO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Januari</a:t>
            </a:r>
            <a:r>
              <a:rPr lang="ro-R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- 28 </a:t>
            </a:r>
            <a:r>
              <a:rPr lang="ro-RO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Februari</a:t>
            </a:r>
            <a:r>
              <a:rPr lang="ro-R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11558" y="3194852"/>
            <a:ext cx="736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SELEKSI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38309" y="3698355"/>
            <a:ext cx="128279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 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Maret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94477" y="3194852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PENGUMUMAN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29709" y="3698355"/>
            <a:ext cx="128279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April 2019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pukul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17.00 WIB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69287" y="3644816"/>
            <a:ext cx="354744" cy="53539"/>
            <a:chOff x="8921264" y="5631744"/>
            <a:chExt cx="870714" cy="131411"/>
          </a:xfrm>
        </p:grpSpPr>
        <p:sp>
          <p:nvSpPr>
            <p:cNvPr id="61" name="Oval 60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62" name="Oval 61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63" name="Oval 62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64" name="Oval 63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768290" y="3644816"/>
            <a:ext cx="354744" cy="53539"/>
            <a:chOff x="8921264" y="5631744"/>
            <a:chExt cx="870714" cy="131411"/>
          </a:xfrm>
        </p:grpSpPr>
        <p:sp>
          <p:nvSpPr>
            <p:cNvPr id="75" name="Oval 74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76" name="Oval 75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77" name="Oval 76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78" name="Oval 77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202333" y="3644816"/>
            <a:ext cx="354744" cy="53539"/>
            <a:chOff x="8921264" y="5631744"/>
            <a:chExt cx="870714" cy="131411"/>
          </a:xfrm>
        </p:grpSpPr>
        <p:sp>
          <p:nvSpPr>
            <p:cNvPr id="81" name="Oval 80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82" name="Oval 81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83" name="Oval 82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84" name="Oval 83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693733" y="3644816"/>
            <a:ext cx="354744" cy="53539"/>
            <a:chOff x="8921264" y="5631744"/>
            <a:chExt cx="870714" cy="131411"/>
          </a:xfrm>
        </p:grpSpPr>
        <p:sp>
          <p:nvSpPr>
            <p:cNvPr id="87" name="Oval 86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88" name="Oval 87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89" name="Oval 88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90" name="Oval 89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  <p:sp>
        <p:nvSpPr>
          <p:cNvPr id="92" name="Line 1"/>
          <p:cNvSpPr>
            <a:spLocks/>
          </p:cNvSpPr>
          <p:nvPr/>
        </p:nvSpPr>
        <p:spPr bwMode="auto">
          <a:xfrm>
            <a:off x="7750156" y="2297836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93" name="Side 1_1"/>
          <p:cNvGrpSpPr/>
          <p:nvPr/>
        </p:nvGrpSpPr>
        <p:grpSpPr>
          <a:xfrm rot="18900000">
            <a:off x="7968355" y="2087402"/>
            <a:ext cx="1364551" cy="829608"/>
            <a:chOff x="1538296" y="3132084"/>
            <a:chExt cx="2342994" cy="1424473"/>
          </a:xfrm>
        </p:grpSpPr>
        <p:sp>
          <p:nvSpPr>
            <p:cNvPr id="94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5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accent6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grpSp>
        <p:nvGrpSpPr>
          <p:cNvPr id="96" name="Side 1_2"/>
          <p:cNvGrpSpPr/>
          <p:nvPr/>
        </p:nvGrpSpPr>
        <p:grpSpPr>
          <a:xfrm rot="2700000">
            <a:off x="7965994" y="2087345"/>
            <a:ext cx="1368357" cy="826173"/>
            <a:chOff x="1534241" y="3131996"/>
            <a:chExt cx="2349528" cy="1418576"/>
          </a:xfrm>
        </p:grpSpPr>
        <p:sp>
          <p:nvSpPr>
            <p:cNvPr id="97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98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accent6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99" name="Oval 1"/>
          <p:cNvSpPr>
            <a:spLocks noChangeArrowheads="1"/>
          </p:cNvSpPr>
          <p:nvPr/>
        </p:nvSpPr>
        <p:spPr bwMode="auto">
          <a:xfrm>
            <a:off x="8481620" y="2332509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00" name="TextBox 99"/>
          <p:cNvSpPr txBox="1"/>
          <p:nvPr/>
        </p:nvSpPr>
        <p:spPr>
          <a:xfrm>
            <a:off x="8480504" y="2367062"/>
            <a:ext cx="31611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smtClean="0">
                <a:solidFill>
                  <a:schemeClr val="accent6"/>
                </a:solidFill>
              </a:rPr>
              <a:t>06</a:t>
            </a:r>
            <a:endParaRPr lang="en-US" sz="1013" b="1" dirty="0">
              <a:solidFill>
                <a:schemeClr val="accent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78024" y="3194852"/>
            <a:ext cx="131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DAFTAR ULANG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96200" y="3698355"/>
            <a:ext cx="1282791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– 10 Mei 2019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160224" y="3644816"/>
            <a:ext cx="354744" cy="53539"/>
            <a:chOff x="8921264" y="5631744"/>
            <a:chExt cx="870714" cy="131411"/>
          </a:xfrm>
        </p:grpSpPr>
        <p:sp>
          <p:nvSpPr>
            <p:cNvPr id="104" name="Oval 103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05" name="Oval 104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06" name="Oval 105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07" name="Oval 106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  <p:sp>
        <p:nvSpPr>
          <p:cNvPr id="109" name="Line 1"/>
          <p:cNvSpPr>
            <a:spLocks/>
          </p:cNvSpPr>
          <p:nvPr/>
        </p:nvSpPr>
        <p:spPr bwMode="auto">
          <a:xfrm>
            <a:off x="381173" y="2306098"/>
            <a:ext cx="1101846" cy="407590"/>
          </a:xfrm>
          <a:custGeom>
            <a:avLst/>
            <a:gdLst>
              <a:gd name="T0" fmla="*/ 101 w 551"/>
              <a:gd name="T1" fmla="*/ 203 h 203"/>
              <a:gd name="T2" fmla="*/ 0 w 551"/>
              <a:gd name="T3" fmla="*/ 101 h 203"/>
              <a:gd name="T4" fmla="*/ 101 w 551"/>
              <a:gd name="T5" fmla="*/ 0 h 203"/>
              <a:gd name="T6" fmla="*/ 450 w 551"/>
              <a:gd name="T7" fmla="*/ 0 h 203"/>
              <a:gd name="T8" fmla="*/ 551 w 551"/>
              <a:gd name="T9" fmla="*/ 101 h 203"/>
              <a:gd name="T10" fmla="*/ 450 w 551"/>
              <a:gd name="T11" fmla="*/ 203 h 203"/>
              <a:gd name="T12" fmla="*/ 101 w 551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1" h="203">
                <a:moveTo>
                  <a:pt x="101" y="203"/>
                </a:moveTo>
                <a:cubicBezTo>
                  <a:pt x="45" y="203"/>
                  <a:pt x="0" y="157"/>
                  <a:pt x="0" y="101"/>
                </a:cubicBezTo>
                <a:cubicBezTo>
                  <a:pt x="0" y="46"/>
                  <a:pt x="45" y="0"/>
                  <a:pt x="101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506" y="0"/>
                  <a:pt x="551" y="46"/>
                  <a:pt x="551" y="101"/>
                </a:cubicBezTo>
                <a:cubicBezTo>
                  <a:pt x="551" y="157"/>
                  <a:pt x="506" y="203"/>
                  <a:pt x="450" y="203"/>
                </a:cubicBezTo>
                <a:lnTo>
                  <a:pt x="101" y="2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110" name="Side 1_1"/>
          <p:cNvGrpSpPr/>
          <p:nvPr/>
        </p:nvGrpSpPr>
        <p:grpSpPr>
          <a:xfrm rot="18900000">
            <a:off x="599372" y="2095664"/>
            <a:ext cx="1364551" cy="829608"/>
            <a:chOff x="1538296" y="3132084"/>
            <a:chExt cx="2342994" cy="1424473"/>
          </a:xfrm>
        </p:grpSpPr>
        <p:sp>
          <p:nvSpPr>
            <p:cNvPr id="111" name="Trans 1"/>
            <p:cNvSpPr>
              <a:spLocks/>
            </p:cNvSpPr>
            <p:nvPr/>
          </p:nvSpPr>
          <p:spPr bwMode="auto">
            <a:xfrm rot="18900000">
              <a:off x="2462714" y="3132173"/>
              <a:ext cx="1418576" cy="1424384"/>
            </a:xfrm>
            <a:custGeom>
              <a:avLst/>
              <a:gdLst>
                <a:gd name="T0" fmla="*/ 183 w 413"/>
                <a:gd name="T1" fmla="*/ 40 h 413"/>
                <a:gd name="T2" fmla="*/ 40 w 413"/>
                <a:gd name="T3" fmla="*/ 40 h 413"/>
                <a:gd name="T4" fmla="*/ 40 w 413"/>
                <a:gd name="T5" fmla="*/ 183 h 413"/>
                <a:gd name="T6" fmla="*/ 230 w 413"/>
                <a:gd name="T7" fmla="*/ 373 h 413"/>
                <a:gd name="T8" fmla="*/ 373 w 413"/>
                <a:gd name="T9" fmla="*/ 373 h 413"/>
                <a:gd name="T10" fmla="*/ 373 w 413"/>
                <a:gd name="T11" fmla="*/ 230 h 413"/>
                <a:gd name="T12" fmla="*/ 183 w 413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3">
                  <a:moveTo>
                    <a:pt x="183" y="40"/>
                  </a:moveTo>
                  <a:cubicBezTo>
                    <a:pt x="143" y="0"/>
                    <a:pt x="79" y="0"/>
                    <a:pt x="40" y="40"/>
                  </a:cubicBezTo>
                  <a:cubicBezTo>
                    <a:pt x="0" y="79"/>
                    <a:pt x="0" y="143"/>
                    <a:pt x="40" y="183"/>
                  </a:cubicBezTo>
                  <a:cubicBezTo>
                    <a:pt x="230" y="373"/>
                    <a:pt x="230" y="373"/>
                    <a:pt x="230" y="373"/>
                  </a:cubicBezTo>
                  <a:cubicBezTo>
                    <a:pt x="270" y="413"/>
                    <a:pt x="334" y="413"/>
                    <a:pt x="373" y="373"/>
                  </a:cubicBezTo>
                  <a:cubicBezTo>
                    <a:pt x="413" y="334"/>
                    <a:pt x="413" y="270"/>
                    <a:pt x="373" y="230"/>
                  </a:cubicBezTo>
                  <a:lnTo>
                    <a:pt x="183" y="4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2" name="Side 1"/>
            <p:cNvSpPr>
              <a:spLocks/>
            </p:cNvSpPr>
            <p:nvPr/>
          </p:nvSpPr>
          <p:spPr bwMode="auto">
            <a:xfrm rot="18900000">
              <a:off x="1538296" y="3132084"/>
              <a:ext cx="1414220" cy="1421480"/>
            </a:xfrm>
            <a:custGeom>
              <a:avLst/>
              <a:gdLst>
                <a:gd name="T0" fmla="*/ 373 w 412"/>
                <a:gd name="T1" fmla="*/ 230 h 412"/>
                <a:gd name="T2" fmla="*/ 373 w 412"/>
                <a:gd name="T3" fmla="*/ 373 h 412"/>
                <a:gd name="T4" fmla="*/ 230 w 412"/>
                <a:gd name="T5" fmla="*/ 373 h 412"/>
                <a:gd name="T6" fmla="*/ 39 w 412"/>
                <a:gd name="T7" fmla="*/ 183 h 412"/>
                <a:gd name="T8" fmla="*/ 39 w 412"/>
                <a:gd name="T9" fmla="*/ 39 h 412"/>
                <a:gd name="T10" fmla="*/ 182 w 412"/>
                <a:gd name="T11" fmla="*/ 39 h 412"/>
                <a:gd name="T12" fmla="*/ 373 w 412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2">
                  <a:moveTo>
                    <a:pt x="373" y="230"/>
                  </a:moveTo>
                  <a:cubicBezTo>
                    <a:pt x="412" y="269"/>
                    <a:pt x="412" y="333"/>
                    <a:pt x="373" y="373"/>
                  </a:cubicBezTo>
                  <a:cubicBezTo>
                    <a:pt x="333" y="412"/>
                    <a:pt x="269" y="412"/>
                    <a:pt x="230" y="37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0" y="143"/>
                    <a:pt x="0" y="79"/>
                    <a:pt x="39" y="39"/>
                  </a:cubicBezTo>
                  <a:cubicBezTo>
                    <a:pt x="79" y="0"/>
                    <a:pt x="143" y="0"/>
                    <a:pt x="182" y="39"/>
                  </a:cubicBezTo>
                  <a:lnTo>
                    <a:pt x="373" y="230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grpSp>
        <p:nvGrpSpPr>
          <p:cNvPr id="113" name="Side 1_2"/>
          <p:cNvGrpSpPr/>
          <p:nvPr/>
        </p:nvGrpSpPr>
        <p:grpSpPr>
          <a:xfrm rot="2700000">
            <a:off x="597012" y="2095607"/>
            <a:ext cx="1368357" cy="826173"/>
            <a:chOff x="1534241" y="3131996"/>
            <a:chExt cx="2349528" cy="1418576"/>
          </a:xfrm>
        </p:grpSpPr>
        <p:sp>
          <p:nvSpPr>
            <p:cNvPr id="114" name="Trans 2"/>
            <p:cNvSpPr>
              <a:spLocks/>
            </p:cNvSpPr>
            <p:nvPr/>
          </p:nvSpPr>
          <p:spPr bwMode="auto">
            <a:xfrm rot="2700000">
              <a:off x="2463741" y="3130544"/>
              <a:ext cx="1418576" cy="1421480"/>
            </a:xfrm>
            <a:custGeom>
              <a:avLst/>
              <a:gdLst>
                <a:gd name="T0" fmla="*/ 40 w 413"/>
                <a:gd name="T1" fmla="*/ 230 h 412"/>
                <a:gd name="T2" fmla="*/ 40 w 413"/>
                <a:gd name="T3" fmla="*/ 373 h 412"/>
                <a:gd name="T4" fmla="*/ 183 w 413"/>
                <a:gd name="T5" fmla="*/ 373 h 412"/>
                <a:gd name="T6" fmla="*/ 373 w 413"/>
                <a:gd name="T7" fmla="*/ 183 h 412"/>
                <a:gd name="T8" fmla="*/ 373 w 413"/>
                <a:gd name="T9" fmla="*/ 39 h 412"/>
                <a:gd name="T10" fmla="*/ 230 w 413"/>
                <a:gd name="T11" fmla="*/ 39 h 412"/>
                <a:gd name="T12" fmla="*/ 40 w 413"/>
                <a:gd name="T13" fmla="*/ 23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412">
                  <a:moveTo>
                    <a:pt x="40" y="230"/>
                  </a:moveTo>
                  <a:cubicBezTo>
                    <a:pt x="0" y="269"/>
                    <a:pt x="0" y="333"/>
                    <a:pt x="40" y="373"/>
                  </a:cubicBezTo>
                  <a:cubicBezTo>
                    <a:pt x="79" y="412"/>
                    <a:pt x="143" y="412"/>
                    <a:pt x="183" y="373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413" y="143"/>
                    <a:pt x="413" y="79"/>
                    <a:pt x="373" y="39"/>
                  </a:cubicBezTo>
                  <a:cubicBezTo>
                    <a:pt x="334" y="0"/>
                    <a:pt x="270" y="0"/>
                    <a:pt x="230" y="39"/>
                  </a:cubicBezTo>
                  <a:lnTo>
                    <a:pt x="40" y="230"/>
                  </a:lnTo>
                  <a:close/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15" name="Side 2"/>
            <p:cNvSpPr>
              <a:spLocks/>
            </p:cNvSpPr>
            <p:nvPr/>
          </p:nvSpPr>
          <p:spPr bwMode="auto">
            <a:xfrm rot="2700000">
              <a:off x="1539323" y="3130633"/>
              <a:ext cx="1414220" cy="1424384"/>
            </a:xfrm>
            <a:custGeom>
              <a:avLst/>
              <a:gdLst>
                <a:gd name="T0" fmla="*/ 230 w 412"/>
                <a:gd name="T1" fmla="*/ 40 h 413"/>
                <a:gd name="T2" fmla="*/ 373 w 412"/>
                <a:gd name="T3" fmla="*/ 40 h 413"/>
                <a:gd name="T4" fmla="*/ 373 w 412"/>
                <a:gd name="T5" fmla="*/ 183 h 413"/>
                <a:gd name="T6" fmla="*/ 182 w 412"/>
                <a:gd name="T7" fmla="*/ 373 h 413"/>
                <a:gd name="T8" fmla="*/ 39 w 412"/>
                <a:gd name="T9" fmla="*/ 373 h 413"/>
                <a:gd name="T10" fmla="*/ 39 w 412"/>
                <a:gd name="T11" fmla="*/ 230 h 413"/>
                <a:gd name="T12" fmla="*/ 230 w 412"/>
                <a:gd name="T13" fmla="*/ 4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413">
                  <a:moveTo>
                    <a:pt x="230" y="40"/>
                  </a:moveTo>
                  <a:cubicBezTo>
                    <a:pt x="269" y="0"/>
                    <a:pt x="333" y="0"/>
                    <a:pt x="373" y="40"/>
                  </a:cubicBezTo>
                  <a:cubicBezTo>
                    <a:pt x="412" y="79"/>
                    <a:pt x="412" y="143"/>
                    <a:pt x="373" y="183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43" y="413"/>
                    <a:pt x="79" y="413"/>
                    <a:pt x="39" y="373"/>
                  </a:cubicBezTo>
                  <a:cubicBezTo>
                    <a:pt x="0" y="334"/>
                    <a:pt x="0" y="270"/>
                    <a:pt x="39" y="230"/>
                  </a:cubicBezTo>
                  <a:lnTo>
                    <a:pt x="230" y="40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116" name="Oval 1"/>
          <p:cNvSpPr>
            <a:spLocks noChangeArrowheads="1"/>
          </p:cNvSpPr>
          <p:nvPr/>
        </p:nvSpPr>
        <p:spPr bwMode="auto">
          <a:xfrm>
            <a:off x="1112637" y="2340772"/>
            <a:ext cx="335713" cy="3390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17" name="TextBox 116"/>
          <p:cNvSpPr txBox="1"/>
          <p:nvPr/>
        </p:nvSpPr>
        <p:spPr>
          <a:xfrm>
            <a:off x="1128900" y="2379009"/>
            <a:ext cx="245470" cy="192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12532" y="3181350"/>
            <a:ext cx="1393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 PDSS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90700" y="3706617"/>
            <a:ext cx="128279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Januari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- 28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Februari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2019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754724" y="3653079"/>
            <a:ext cx="354744" cy="53539"/>
            <a:chOff x="8921264" y="5631744"/>
            <a:chExt cx="870714" cy="131411"/>
          </a:xfrm>
        </p:grpSpPr>
        <p:sp>
          <p:nvSpPr>
            <p:cNvPr id="121" name="Oval 120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22" name="Oval 121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23" name="Oval 122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24" name="Oval 123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</p:grpSp>
    </p:spTree>
    <p:extLst>
      <p:ext uri="{BB962C8B-B14F-4D97-AF65-F5344CB8AC3E}">
        <p14:creationId xmlns:p14="http://schemas.microsoft.com/office/powerpoint/2010/main" val="18133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3573180" y="440320"/>
            <a:ext cx="19976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 PDSS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38283" y="832735"/>
            <a:ext cx="1667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dirty="0" err="1" smtClean="0">
                <a:solidFill>
                  <a:schemeClr val="bg1">
                    <a:lumMod val="65000"/>
                  </a:schemeClr>
                </a:solidFill>
              </a:rPr>
              <a:t>Login</a:t>
            </a:r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</a:rPr>
              <a:t> Sekolah SPAN PTKIN 2019</a:t>
            </a:r>
            <a:endParaRPr 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343583" y="1156203"/>
            <a:ext cx="456833" cy="68947"/>
            <a:chOff x="8921264" y="5631744"/>
            <a:chExt cx="870714" cy="131411"/>
          </a:xfrm>
        </p:grpSpPr>
        <p:sp>
          <p:nvSpPr>
            <p:cNvPr id="69" name="Oval 68"/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/>
          <a:stretch/>
        </p:blipFill>
        <p:spPr>
          <a:xfrm>
            <a:off x="1677028" y="1409816"/>
            <a:ext cx="2818588" cy="33875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352550"/>
            <a:ext cx="3200400" cy="1692230"/>
          </a:xfrm>
          <a:prstGeom prst="roundRect">
            <a:avLst>
              <a:gd name="adj" fmla="val 5751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24000" y="3161479"/>
            <a:ext cx="3200400" cy="1693167"/>
          </a:xfrm>
          <a:prstGeom prst="roundRect">
            <a:avLst>
              <a:gd name="adj" fmla="val 575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4897575" y="1885950"/>
            <a:ext cx="673268" cy="423774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897575" y="3613036"/>
            <a:ext cx="673268" cy="423774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44018" y="1879460"/>
            <a:ext cx="12281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Registrasi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2440" y="3570165"/>
            <a:ext cx="328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Pengisian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PDSS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oleh</a:t>
            </a:r>
            <a:r>
              <a:rPr lang="en-ID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ID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Sekolah</a:t>
            </a:r>
            <a:endParaRPr lang="en-ID" sz="2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97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2156</Words>
  <Application>Microsoft Macintosh PowerPoint</Application>
  <PresentationFormat>On-screen Show (16:9)</PresentationFormat>
  <Paragraphs>503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 Narrow</vt:lpstr>
      <vt:lpstr>Calibri</vt:lpstr>
      <vt:lpstr>Arial</vt:lpstr>
      <vt:lpstr>Office Theme</vt:lpstr>
      <vt:lpstr>PANDUAN PDSS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UMPTKIN 5</dc:creator>
  <cp:lastModifiedBy>Microsoft Office User</cp:lastModifiedBy>
  <cp:revision>31</cp:revision>
  <dcterms:created xsi:type="dcterms:W3CDTF">2019-01-07T08:34:18Z</dcterms:created>
  <dcterms:modified xsi:type="dcterms:W3CDTF">2019-01-22T03:45:35Z</dcterms:modified>
</cp:coreProperties>
</file>